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4"/>
  </p:notesMasterIdLst>
  <p:sldIdLst>
    <p:sldId id="371" r:id="rId2"/>
    <p:sldId id="431"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3" r:id="rId25"/>
    <p:sldId id="284" r:id="rId26"/>
    <p:sldId id="285" r:id="rId27"/>
    <p:sldId id="286" r:id="rId28"/>
    <p:sldId id="290"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7" r:id="rId44"/>
    <p:sldId id="309" r:id="rId45"/>
    <p:sldId id="310" r:id="rId46"/>
    <p:sldId id="336" r:id="rId47"/>
    <p:sldId id="338" r:id="rId48"/>
    <p:sldId id="339" r:id="rId49"/>
    <p:sldId id="350" r:id="rId50"/>
    <p:sldId id="351" r:id="rId51"/>
    <p:sldId id="354" r:id="rId52"/>
    <p:sldId id="356" r:id="rId53"/>
    <p:sldId id="358" r:id="rId54"/>
    <p:sldId id="362" r:id="rId55"/>
    <p:sldId id="367" r:id="rId56"/>
    <p:sldId id="368" r:id="rId57"/>
    <p:sldId id="372" r:id="rId58"/>
    <p:sldId id="374" r:id="rId59"/>
    <p:sldId id="375"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434" r:id="rId76"/>
    <p:sldId id="392" r:id="rId77"/>
    <p:sldId id="393" r:id="rId78"/>
    <p:sldId id="394" r:id="rId79"/>
    <p:sldId id="395" r:id="rId80"/>
    <p:sldId id="396" r:id="rId81"/>
    <p:sldId id="397" r:id="rId82"/>
    <p:sldId id="398" r:id="rId83"/>
    <p:sldId id="399" r:id="rId84"/>
    <p:sldId id="400" r:id="rId85"/>
    <p:sldId id="401" r:id="rId86"/>
    <p:sldId id="357" r:id="rId87"/>
    <p:sldId id="432" r:id="rId88"/>
    <p:sldId id="359" r:id="rId89"/>
    <p:sldId id="406" r:id="rId90"/>
    <p:sldId id="360" r:id="rId91"/>
    <p:sldId id="361" r:id="rId92"/>
    <p:sldId id="433" r:id="rId93"/>
  </p:sldIdLst>
  <p:sldSz cx="9144000" cy="6858000" type="screen4x3"/>
  <p:notesSz cx="9144000" cy="6858000"/>
  <p:embeddedFontLst>
    <p:embeddedFont>
      <p:font typeface="Calibri" panose="020F0502020204030204" pitchFamily="34" charset="0"/>
      <p:regular r:id="rId95"/>
      <p:bold r:id="rId96"/>
      <p:italic r:id="rId97"/>
      <p:boldItalic r:id="rId98"/>
    </p:embeddedFont>
    <p:embeddedFont>
      <p:font typeface="Corben" panose="020B0604020202020204" charset="0"/>
      <p:bold r:id="rId99"/>
    </p:embeddedFont>
    <p:embeddedFont>
      <p:font typeface="Georgia" panose="02040502050405020303" pitchFamily="18"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9" roundtripDataSignature="AMtx7miyxyCmATdVbIZ/bqFswskPTtPL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62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70"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16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7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a" userId="1727f383da2b51aa" providerId="LiveId" clId="{93BFB04D-8EE2-41FA-AB09-78A9CACA68D7}"/>
    <pc:docChg chg="custSel addSld delSld modSld">
      <pc:chgData name="Nita" userId="1727f383da2b51aa" providerId="LiveId" clId="{93BFB04D-8EE2-41FA-AB09-78A9CACA68D7}" dt="2023-08-09T08:52:06.534" v="25" actId="14100"/>
      <pc:docMkLst>
        <pc:docMk/>
      </pc:docMkLst>
      <pc:sldChg chg="addSp delSp modSp add mod">
        <pc:chgData name="Nita" userId="1727f383da2b51aa" providerId="LiveId" clId="{93BFB04D-8EE2-41FA-AB09-78A9CACA68D7}" dt="2023-08-09T05:08:11.605" v="15" actId="14100"/>
        <pc:sldMkLst>
          <pc:docMk/>
          <pc:sldMk cId="599001521" sldId="357"/>
        </pc:sldMkLst>
        <pc:spChg chg="del">
          <ac:chgData name="Nita" userId="1727f383da2b51aa" providerId="LiveId" clId="{93BFB04D-8EE2-41FA-AB09-78A9CACA68D7}" dt="2023-08-09T05:07:37.645" v="4" actId="478"/>
          <ac:spMkLst>
            <pc:docMk/>
            <pc:sldMk cId="599001521" sldId="357"/>
            <ac:spMk id="2" creationId="{00000000-0000-0000-0000-000000000000}"/>
          </ac:spMkLst>
        </pc:spChg>
        <pc:spChg chg="del mod">
          <ac:chgData name="Nita" userId="1727f383da2b51aa" providerId="LiveId" clId="{93BFB04D-8EE2-41FA-AB09-78A9CACA68D7}" dt="2023-08-09T05:07:41.432" v="6" actId="478"/>
          <ac:spMkLst>
            <pc:docMk/>
            <pc:sldMk cId="599001521" sldId="357"/>
            <ac:spMk id="3" creationId="{00000000-0000-0000-0000-000000000000}"/>
          </ac:spMkLst>
        </pc:spChg>
        <pc:picChg chg="add mod">
          <ac:chgData name="Nita" userId="1727f383da2b51aa" providerId="LiveId" clId="{93BFB04D-8EE2-41FA-AB09-78A9CACA68D7}" dt="2023-08-09T05:08:11.605" v="15" actId="14100"/>
          <ac:picMkLst>
            <pc:docMk/>
            <pc:sldMk cId="599001521" sldId="357"/>
            <ac:picMk id="5" creationId="{694F1962-E2FD-1987-3DA0-69056084A58C}"/>
          </ac:picMkLst>
        </pc:picChg>
        <pc:picChg chg="del mod">
          <ac:chgData name="Nita" userId="1727f383da2b51aa" providerId="LiveId" clId="{93BFB04D-8EE2-41FA-AB09-78A9CACA68D7}" dt="2023-08-09T05:07:30.595" v="3" actId="478"/>
          <ac:picMkLst>
            <pc:docMk/>
            <pc:sldMk cId="599001521" sldId="357"/>
            <ac:picMk id="12290" creationId="{00000000-0000-0000-0000-000000000000}"/>
          </ac:picMkLst>
        </pc:picChg>
      </pc:sldChg>
      <pc:sldChg chg="modSp add">
        <pc:chgData name="Nita" userId="1727f383da2b51aa" providerId="LiveId" clId="{93BFB04D-8EE2-41FA-AB09-78A9CACA68D7}" dt="2023-08-09T05:15:47.688" v="16" actId="1076"/>
        <pc:sldMkLst>
          <pc:docMk/>
          <pc:sldMk cId="1228922572" sldId="359"/>
        </pc:sldMkLst>
        <pc:picChg chg="mod">
          <ac:chgData name="Nita" userId="1727f383da2b51aa" providerId="LiveId" clId="{93BFB04D-8EE2-41FA-AB09-78A9CACA68D7}" dt="2023-08-09T05:15:47.688" v="16" actId="1076"/>
          <ac:picMkLst>
            <pc:docMk/>
            <pc:sldMk cId="1228922572" sldId="359"/>
            <ac:picMk id="14338" creationId="{00000000-0000-0000-0000-000000000000}"/>
          </ac:picMkLst>
        </pc:picChg>
      </pc:sldChg>
      <pc:sldChg chg="add">
        <pc:chgData name="Nita" userId="1727f383da2b51aa" providerId="LiveId" clId="{93BFB04D-8EE2-41FA-AB09-78A9CACA68D7}" dt="2023-08-09T05:03:37.176" v="0"/>
        <pc:sldMkLst>
          <pc:docMk/>
          <pc:sldMk cId="1764049062" sldId="360"/>
        </pc:sldMkLst>
      </pc:sldChg>
      <pc:sldChg chg="add">
        <pc:chgData name="Nita" userId="1727f383da2b51aa" providerId="LiveId" clId="{93BFB04D-8EE2-41FA-AB09-78A9CACA68D7}" dt="2023-08-09T05:03:37.176" v="0"/>
        <pc:sldMkLst>
          <pc:docMk/>
          <pc:sldMk cId="2049885964" sldId="361"/>
        </pc:sldMkLst>
      </pc:sldChg>
      <pc:sldChg chg="del">
        <pc:chgData name="Nita" userId="1727f383da2b51aa" providerId="LiveId" clId="{93BFB04D-8EE2-41FA-AB09-78A9CACA68D7}" dt="2023-08-09T05:04:02.232" v="1" actId="2696"/>
        <pc:sldMkLst>
          <pc:docMk/>
          <pc:sldMk cId="3054988461" sldId="402"/>
        </pc:sldMkLst>
      </pc:sldChg>
      <pc:sldChg chg="add">
        <pc:chgData name="Nita" userId="1727f383da2b51aa" providerId="LiveId" clId="{93BFB04D-8EE2-41FA-AB09-78A9CACA68D7}" dt="2023-08-09T05:03:37.176" v="0"/>
        <pc:sldMkLst>
          <pc:docMk/>
          <pc:sldMk cId="2490716529" sldId="406"/>
        </pc:sldMkLst>
      </pc:sldChg>
      <pc:sldChg chg="add">
        <pc:chgData name="Nita" userId="1727f383da2b51aa" providerId="LiveId" clId="{93BFB04D-8EE2-41FA-AB09-78A9CACA68D7}" dt="2023-08-09T05:03:37.176" v="0"/>
        <pc:sldMkLst>
          <pc:docMk/>
          <pc:sldMk cId="1078698822" sldId="432"/>
        </pc:sldMkLst>
      </pc:sldChg>
      <pc:sldChg chg="add">
        <pc:chgData name="Nita" userId="1727f383da2b51aa" providerId="LiveId" clId="{93BFB04D-8EE2-41FA-AB09-78A9CACA68D7}" dt="2023-08-09T05:03:37.176" v="0"/>
        <pc:sldMkLst>
          <pc:docMk/>
          <pc:sldMk cId="4060426079" sldId="433"/>
        </pc:sldMkLst>
      </pc:sldChg>
      <pc:sldChg chg="addSp delSp modSp new mod">
        <pc:chgData name="Nita" userId="1727f383da2b51aa" providerId="LiveId" clId="{93BFB04D-8EE2-41FA-AB09-78A9CACA68D7}" dt="2023-08-09T08:52:06.534" v="25" actId="14100"/>
        <pc:sldMkLst>
          <pc:docMk/>
          <pc:sldMk cId="1227387775" sldId="434"/>
        </pc:sldMkLst>
        <pc:spChg chg="del mod">
          <ac:chgData name="Nita" userId="1727f383da2b51aa" providerId="LiveId" clId="{93BFB04D-8EE2-41FA-AB09-78A9CACA68D7}" dt="2023-08-09T08:51:49.203" v="19" actId="478"/>
          <ac:spMkLst>
            <pc:docMk/>
            <pc:sldMk cId="1227387775" sldId="434"/>
            <ac:spMk id="2" creationId="{EE2BE6A7-3E27-E042-3432-842CB44D9A04}"/>
          </ac:spMkLst>
        </pc:spChg>
        <pc:spChg chg="del">
          <ac:chgData name="Nita" userId="1727f383da2b51aa" providerId="LiveId" clId="{93BFB04D-8EE2-41FA-AB09-78A9CACA68D7}" dt="2023-08-09T08:51:52.835" v="20" actId="478"/>
          <ac:spMkLst>
            <pc:docMk/>
            <pc:sldMk cId="1227387775" sldId="434"/>
            <ac:spMk id="3" creationId="{E46FAF1D-2357-D3BC-A00F-4FE0B1DB8C58}"/>
          </ac:spMkLst>
        </pc:spChg>
        <pc:picChg chg="add mod">
          <ac:chgData name="Nita" userId="1727f383da2b51aa" providerId="LiveId" clId="{93BFB04D-8EE2-41FA-AB09-78A9CACA68D7}" dt="2023-08-09T08:52:06.534" v="25" actId="14100"/>
          <ac:picMkLst>
            <pc:docMk/>
            <pc:sldMk cId="1227387775" sldId="434"/>
            <ac:picMk id="5" creationId="{0CFCB381-EEC7-CE74-2714-F0D59F64E2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3680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3" name="Google Shape;12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0" name="Google Shape;130;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7" name="Google Shape;137;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1" name="Google Shape;151;p1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8" name="Google Shape;158;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5" name="Google Shape;165;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2" name="Google Shape;172;p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9" name="Google Shape;179;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6" name="Google Shape;186;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39f251ae79_0_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39f251ae79_0_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0" name="Google Shape;200;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07" name="Google Shape;207;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4" name="Google Shape;214;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4" name="Google Shape;254;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62" name="Google Shape;262;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0" name="Google Shape;270;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78" name="Google Shape;278;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21" name="Google Shape;421;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64" name="Google Shape;464;p3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9" name="Google Shape;69;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76" name="Google Shape;476;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89" name="Google Shape;489;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91" name="Google Shape;59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04" name="Google Shape;604;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19" name="Google Shape;619;p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4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63" name="Google Shape;1163;p4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4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71" name="Google Shape;1171;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4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82" name="Google Shape;1182;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4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97" name="Google Shape;1197;p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4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03" name="Google Shape;1203;p4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78" name="Google Shape;78;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4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09" name="Google Shape;1209;p4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4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15" name="Google Shape;1215;p4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23" name="Google Shape;1223;p5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5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44" name="Google Shape;1244;p5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5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65" name="Google Shape;1265;p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5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91" name="Google Shape;1291;p5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8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36" name="Google Shape;1536;p8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8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54" name="Google Shape;1554;p8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8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63" name="Google Shape;1563;p8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9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48" name="Google Shape;1648;p9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9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56" name="Google Shape;1656;p9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9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80" name="Google Shape;1680;p9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0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96" name="Google Shape;1696;p10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10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12" name="Google Shape;1712;p10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10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50" name="Google Shape;1750;p10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1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96" name="Google Shape;1796;p1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1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04" name="Google Shape;1804;p1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4" name="Google Shape;94;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8" name="Google Shape;108;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5" name="Google Shape;115;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15"/>
          <p:cNvSpPr txBox="1">
            <a:spLocks noGrp="1"/>
          </p:cNvSpPr>
          <p:nvPr>
            <p:ph type="title"/>
          </p:nvPr>
        </p:nvSpPr>
        <p:spPr>
          <a:xfrm>
            <a:off x="2616835" y="651497"/>
            <a:ext cx="391032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5"/>
          <p:cNvSpPr txBox="1">
            <a:spLocks noGrp="1"/>
          </p:cNvSpPr>
          <p:nvPr>
            <p:ph type="body" idx="1"/>
          </p:nvPr>
        </p:nvSpPr>
        <p:spPr>
          <a:xfrm>
            <a:off x="535940" y="1632140"/>
            <a:ext cx="8072119" cy="44462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Georgia"/>
                <a:ea typeface="Georgia"/>
                <a:cs typeface="Georgia"/>
                <a:sym typeface="Georgi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11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5"/>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sz="1800" b="0" i="0" u="none" strike="noStrike" cap="none">
                <a:solidFill>
                  <a:srgbClr val="888888"/>
                </a:solidFill>
                <a:latin typeface="Calibri"/>
                <a:ea typeface="Calibri"/>
                <a:cs typeface="Calibri"/>
                <a:sym typeface="Calibri"/>
              </a:defRPr>
            </a:lvl1pPr>
            <a:lvl2pPr marL="0" lvl="1" indent="0" algn="r">
              <a:spcBef>
                <a:spcPts val="0"/>
              </a:spcBef>
              <a:buNone/>
              <a:defRPr sz="1800" b="0" i="0" u="none" strike="noStrike" cap="none">
                <a:solidFill>
                  <a:srgbClr val="888888"/>
                </a:solidFill>
                <a:latin typeface="Calibri"/>
                <a:ea typeface="Calibri"/>
                <a:cs typeface="Calibri"/>
                <a:sym typeface="Calibri"/>
              </a:defRPr>
            </a:lvl2pPr>
            <a:lvl3pPr marL="0" lvl="2" indent="0" algn="r">
              <a:spcBef>
                <a:spcPts val="0"/>
              </a:spcBef>
              <a:buNone/>
              <a:defRPr sz="1800" b="0" i="0" u="none" strike="noStrike" cap="none">
                <a:solidFill>
                  <a:srgbClr val="888888"/>
                </a:solidFill>
                <a:latin typeface="Calibri"/>
                <a:ea typeface="Calibri"/>
                <a:cs typeface="Calibri"/>
                <a:sym typeface="Calibri"/>
              </a:defRPr>
            </a:lvl3pPr>
            <a:lvl4pPr marL="0" lvl="3" indent="0" algn="r">
              <a:spcBef>
                <a:spcPts val="0"/>
              </a:spcBef>
              <a:buNone/>
              <a:defRPr sz="1800" b="0" i="0" u="none" strike="noStrike" cap="none">
                <a:solidFill>
                  <a:srgbClr val="888888"/>
                </a:solidFill>
                <a:latin typeface="Calibri"/>
                <a:ea typeface="Calibri"/>
                <a:cs typeface="Calibri"/>
                <a:sym typeface="Calibri"/>
              </a:defRPr>
            </a:lvl4pPr>
            <a:lvl5pPr marL="0" lvl="4" indent="0" algn="r">
              <a:spcBef>
                <a:spcPts val="0"/>
              </a:spcBef>
              <a:buNone/>
              <a:defRPr sz="1800" b="0" i="0" u="none" strike="noStrike" cap="none">
                <a:solidFill>
                  <a:srgbClr val="888888"/>
                </a:solidFill>
                <a:latin typeface="Calibri"/>
                <a:ea typeface="Calibri"/>
                <a:cs typeface="Calibri"/>
                <a:sym typeface="Calibri"/>
              </a:defRPr>
            </a:lvl5pPr>
            <a:lvl6pPr marL="0" lvl="5" indent="0" algn="r">
              <a:spcBef>
                <a:spcPts val="0"/>
              </a:spcBef>
              <a:buNone/>
              <a:defRPr sz="1800" b="0" i="0" u="none" strike="noStrike" cap="none">
                <a:solidFill>
                  <a:srgbClr val="888888"/>
                </a:solidFill>
                <a:latin typeface="Calibri"/>
                <a:ea typeface="Calibri"/>
                <a:cs typeface="Calibri"/>
                <a:sym typeface="Calibri"/>
              </a:defRPr>
            </a:lvl6pPr>
            <a:lvl7pPr marL="0" lvl="6" indent="0" algn="r">
              <a:spcBef>
                <a:spcPts val="0"/>
              </a:spcBef>
              <a:buNone/>
              <a:defRPr sz="1800" b="0" i="0" u="none" strike="noStrike" cap="none">
                <a:solidFill>
                  <a:srgbClr val="888888"/>
                </a:solidFill>
                <a:latin typeface="Calibri"/>
                <a:ea typeface="Calibri"/>
                <a:cs typeface="Calibri"/>
                <a:sym typeface="Calibri"/>
              </a:defRPr>
            </a:lvl7pPr>
            <a:lvl8pPr marL="0" lvl="7" indent="0" algn="r">
              <a:spcBef>
                <a:spcPts val="0"/>
              </a:spcBef>
              <a:buNone/>
              <a:defRPr sz="1800" b="0" i="0" u="none" strike="noStrike" cap="none">
                <a:solidFill>
                  <a:srgbClr val="888888"/>
                </a:solidFill>
                <a:latin typeface="Calibri"/>
                <a:ea typeface="Calibri"/>
                <a:cs typeface="Calibri"/>
                <a:sym typeface="Calibri"/>
              </a:defRPr>
            </a:lvl8pPr>
            <a:lvl9pPr marL="0" lvl="8" indent="0" algn="r">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116"/>
          <p:cNvSpPr txBox="1">
            <a:spLocks noGrp="1"/>
          </p:cNvSpPr>
          <p:nvPr>
            <p:ph type="ctrTitle"/>
          </p:nvPr>
        </p:nvSpPr>
        <p:spPr>
          <a:xfrm>
            <a:off x="2979254" y="2517381"/>
            <a:ext cx="3185490"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16"/>
          <p:cNvSpPr txBox="1">
            <a:spLocks noGrp="1"/>
          </p:cNvSpPr>
          <p:nvPr>
            <p:ph type="subTitle" idx="1"/>
          </p:nvPr>
        </p:nvSpPr>
        <p:spPr>
          <a:xfrm>
            <a:off x="1733664" y="3838137"/>
            <a:ext cx="5676671" cy="17322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0" i="0">
                <a:solidFill>
                  <a:srgbClr val="8A8A8A"/>
                </a:solidFill>
                <a:latin typeface="Georgia"/>
                <a:ea typeface="Georgia"/>
                <a:cs typeface="Georgia"/>
                <a:sym typeface="Georg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6"/>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
        <p:cNvGrpSpPr/>
        <p:nvPr/>
      </p:nvGrpSpPr>
      <p:grpSpPr>
        <a:xfrm>
          <a:off x="0" y="0"/>
          <a:ext cx="0" cy="0"/>
          <a:chOff x="0" y="0"/>
          <a:chExt cx="0" cy="0"/>
        </a:xfrm>
      </p:grpSpPr>
      <p:sp>
        <p:nvSpPr>
          <p:cNvPr id="28" name="Google Shape;28;p117"/>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7"/>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7"/>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118"/>
          <p:cNvSpPr txBox="1">
            <a:spLocks noGrp="1"/>
          </p:cNvSpPr>
          <p:nvPr>
            <p:ph type="title"/>
          </p:nvPr>
        </p:nvSpPr>
        <p:spPr>
          <a:xfrm>
            <a:off x="2616835" y="651497"/>
            <a:ext cx="391032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18"/>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8"/>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8"/>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6"/>
        <p:cNvGrpSpPr/>
        <p:nvPr/>
      </p:nvGrpSpPr>
      <p:grpSpPr>
        <a:xfrm>
          <a:off x="0" y="0"/>
          <a:ext cx="0" cy="0"/>
          <a:chOff x="0" y="0"/>
          <a:chExt cx="0" cy="0"/>
        </a:xfrm>
      </p:grpSpPr>
      <p:sp>
        <p:nvSpPr>
          <p:cNvPr id="37" name="Google Shape;37;p119"/>
          <p:cNvSpPr txBox="1">
            <a:spLocks noGrp="1"/>
          </p:cNvSpPr>
          <p:nvPr>
            <p:ph type="title"/>
          </p:nvPr>
        </p:nvSpPr>
        <p:spPr>
          <a:xfrm>
            <a:off x="2616835" y="651497"/>
            <a:ext cx="391032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9"/>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19"/>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19"/>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9"/>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9"/>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14496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4"/>
          <p:cNvSpPr txBox="1">
            <a:spLocks noGrp="1"/>
          </p:cNvSpPr>
          <p:nvPr>
            <p:ph type="title"/>
          </p:nvPr>
        </p:nvSpPr>
        <p:spPr>
          <a:xfrm>
            <a:off x="2616835" y="651497"/>
            <a:ext cx="3910329" cy="6959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4"/>
          <p:cNvSpPr txBox="1">
            <a:spLocks noGrp="1"/>
          </p:cNvSpPr>
          <p:nvPr>
            <p:ph type="body" idx="1"/>
          </p:nvPr>
        </p:nvSpPr>
        <p:spPr>
          <a:xfrm>
            <a:off x="535940" y="1632140"/>
            <a:ext cx="8072119" cy="44462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Georgia"/>
                <a:ea typeface="Georgia"/>
                <a:cs typeface="Georgia"/>
                <a:sym typeface="Georgi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1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google.co.in/search?hl=en&amp;q=inauthor:%22David+Hanes%22&amp;tbm=bks" TargetMode="External"/><Relationship Id="rId7" Type="http://schemas.openxmlformats.org/officeDocument/2006/relationships/hyperlink" Target="https://www.google.co.in/search?hl=en&amp;q=inauthor:%22Jerome+Henry%22&amp;tbm=bk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google.co.in/search?hl=en&amp;q=inauthor:%22Robert+Barton%22&amp;tbm=bks" TargetMode="External"/><Relationship Id="rId5" Type="http://schemas.openxmlformats.org/officeDocument/2006/relationships/hyperlink" Target="https://www.google.co.in/search?hl=en&amp;q=inauthor:%22Patrick+Grossetete%22&amp;tbm=bks" TargetMode="External"/><Relationship Id="rId4" Type="http://schemas.openxmlformats.org/officeDocument/2006/relationships/hyperlink" Target="https://www.google.co.in/search?hl=en&amp;q=inauthor:%22Gonzalo+Salgueiro%22&amp;tbm=bk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1.png"/><Relationship Id="rId4" Type="http://schemas.openxmlformats.org/officeDocument/2006/relationships/image" Target="../media/image27.jpeg"/><Relationship Id="rId9" Type="http://schemas.openxmlformats.org/officeDocument/2006/relationships/hyperlink" Target="http://www.b1u3yrfid.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Ukfpq71BoMo"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a:spLocks noGrp="1"/>
          </p:cNvSpPr>
          <p:nvPr>
            <p:ph type="title"/>
          </p:nvPr>
        </p:nvSpPr>
        <p:spPr>
          <a:xfrm>
            <a:off x="251085" y="223300"/>
            <a:ext cx="8184630" cy="3522108"/>
          </a:xfrm>
          <a:prstGeom prst="rect">
            <a:avLst/>
          </a:prstGeom>
          <a:noFill/>
          <a:ln>
            <a:noFill/>
          </a:ln>
        </p:spPr>
        <p:txBody>
          <a:bodyPr spcFirstLastPara="1" wrap="square" lIns="0" tIns="13325" rIns="0" bIns="0" anchor="t" anchorCtr="0">
            <a:spAutoFit/>
          </a:bodyPr>
          <a:lstStyle/>
          <a:p>
            <a:pPr marL="12700" lvl="0" algn="ctr">
              <a:lnSpc>
                <a:spcPct val="150000"/>
              </a:lnSpc>
            </a:pPr>
            <a:r>
              <a:rPr lang="en-US" sz="4400" b="1" dirty="0">
                <a:solidFill>
                  <a:schemeClr val="dk1"/>
                </a:solidFill>
                <a:latin typeface="Calibri"/>
                <a:ea typeface="Calibri"/>
                <a:cs typeface="Calibri"/>
                <a:sym typeface="Calibri"/>
              </a:rPr>
              <a:t>Internet of Everything</a:t>
            </a:r>
            <a:br>
              <a:rPr lang="en-US" sz="4400" b="1" dirty="0">
                <a:solidFill>
                  <a:schemeClr val="dk1"/>
                </a:solidFill>
                <a:latin typeface="Calibri"/>
                <a:ea typeface="Calibri"/>
                <a:cs typeface="Calibri"/>
                <a:sym typeface="Calibri"/>
              </a:rPr>
            </a:br>
            <a:r>
              <a:rPr lang="en-US" sz="4400" b="1" dirty="0">
                <a:solidFill>
                  <a:schemeClr val="dk1"/>
                </a:solidFill>
              </a:rPr>
              <a:t> Module </a:t>
            </a:r>
            <a:r>
              <a:rPr lang="en-US" b="1" dirty="0"/>
              <a:t>3</a:t>
            </a:r>
            <a:r>
              <a:rPr lang="en-US" sz="4400" b="1" dirty="0">
                <a:solidFill>
                  <a:schemeClr val="dk1"/>
                </a:solidFill>
              </a:rPr>
              <a:t>. </a:t>
            </a:r>
            <a:br>
              <a:rPr lang="en-US" sz="4400" b="1" dirty="0">
                <a:solidFill>
                  <a:schemeClr val="dk1"/>
                </a:solidFill>
              </a:rPr>
            </a:br>
            <a:r>
              <a:rPr lang="en-US" sz="3200" b="1" dirty="0">
                <a:solidFill>
                  <a:schemeClr val="dk1"/>
                </a:solidFill>
              </a:rPr>
              <a:t>Principles of Connected Devices and Protocols in </a:t>
            </a:r>
            <a:r>
              <a:rPr lang="en-US" sz="3200" b="1" dirty="0" err="1">
                <a:solidFill>
                  <a:schemeClr val="dk1"/>
                </a:solidFill>
              </a:rPr>
              <a:t>IoT</a:t>
            </a:r>
            <a:r>
              <a:rPr lang="en-US" sz="3200" b="1" dirty="0">
                <a:solidFill>
                  <a:schemeClr val="dk1"/>
                </a:solidFill>
              </a:rPr>
              <a:t> </a:t>
            </a:r>
            <a:endParaRPr sz="3200" dirty="0">
              <a:solidFill>
                <a:schemeClr val="dk1"/>
              </a:solidFill>
              <a:latin typeface="Calibri"/>
              <a:ea typeface="Calibri"/>
              <a:cs typeface="Calibri"/>
              <a:sym typeface="Calibri"/>
            </a:endParaRPr>
          </a:p>
        </p:txBody>
      </p:sp>
      <p:sp>
        <p:nvSpPr>
          <p:cNvPr id="48" name="Google Shape;48;p1"/>
          <p:cNvSpPr/>
          <p:nvPr/>
        </p:nvSpPr>
        <p:spPr>
          <a:xfrm>
            <a:off x="732183" y="4516393"/>
            <a:ext cx="7620000" cy="24621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0" i="0" u="none" strike="noStrike" cap="none" dirty="0">
                <a:solidFill>
                  <a:srgbClr val="000000"/>
                </a:solidFill>
                <a:latin typeface="Arial"/>
                <a:ea typeface="Arial"/>
                <a:cs typeface="Arial"/>
                <a:sym typeface="Arial"/>
              </a:rPr>
              <a:t>IT – BE – </a:t>
            </a:r>
            <a:r>
              <a:rPr lang="en-US" sz="3600" b="0" i="0" u="none" strike="noStrike" cap="none" dirty="0" err="1">
                <a:solidFill>
                  <a:srgbClr val="000000"/>
                </a:solidFill>
                <a:latin typeface="Arial"/>
                <a:ea typeface="Arial"/>
                <a:cs typeface="Arial"/>
                <a:sym typeface="Arial"/>
              </a:rPr>
              <a:t>IoE</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b="1" i="0" u="none" strike="noStrike" cap="none" dirty="0">
                <a:solidFill>
                  <a:srgbClr val="000000"/>
                </a:solidFill>
                <a:latin typeface="Arial"/>
                <a:ea typeface="Arial"/>
                <a:cs typeface="Arial"/>
                <a:sym typeface="Arial"/>
              </a:rPr>
              <a:t>Prof. </a:t>
            </a:r>
            <a:r>
              <a:rPr lang="en-US" sz="2800" b="1" dirty="0"/>
              <a:t>Nita Patil</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dirty="0">
                <a:solidFill>
                  <a:srgbClr val="000000"/>
                </a:solidFill>
                <a:latin typeface="Arial"/>
                <a:ea typeface="Arial"/>
                <a:cs typeface="Arial"/>
                <a:sym typeface="Arial"/>
              </a:rPr>
              <a:t>Assistant Professor</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dirty="0">
                <a:solidFill>
                  <a:srgbClr val="000000"/>
                </a:solidFill>
                <a:latin typeface="Arial"/>
                <a:ea typeface="Arial"/>
                <a:cs typeface="Arial"/>
                <a:sym typeface="Arial"/>
              </a:rPr>
              <a:t>Dept. of </a:t>
            </a:r>
            <a:r>
              <a:rPr lang="en-US" sz="1800" dirty="0"/>
              <a:t>Electronics &amp; Computer Science</a:t>
            </a:r>
            <a:r>
              <a:rPr lang="en-US" sz="1800" b="0" i="0" u="none" strike="noStrike" cap="none" dirty="0">
                <a:solidFill>
                  <a:srgbClr val="000000"/>
                </a:solidFill>
                <a:latin typeface="Arial"/>
                <a:ea typeface="Arial"/>
                <a:cs typeface="Arial"/>
                <a:sym typeface="Arial"/>
              </a:rPr>
              <a:t>, </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dirty="0">
                <a:solidFill>
                  <a:srgbClr val="000000"/>
                </a:solidFill>
                <a:latin typeface="Arial"/>
                <a:ea typeface="Arial"/>
                <a:cs typeface="Arial"/>
                <a:sym typeface="Arial"/>
              </a:rPr>
              <a:t>SIES Graduate School of Technology</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800" b="0" i="0" u="none" strike="noStrike" cap="none"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sp>
        <p:nvSpPr>
          <p:cNvPr id="49" name="Google Shape;49;p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50" name="Google Shape;50;p1"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1" y="6027682"/>
            <a:ext cx="1676399" cy="830317"/>
          </a:xfrm>
          <a:prstGeom prst="rect">
            <a:avLst/>
          </a:prstGeom>
          <a:noFill/>
          <a:ln>
            <a:noFill/>
          </a:ln>
        </p:spPr>
      </p:pic>
    </p:spTree>
    <p:extLst>
      <p:ext uri="{BB962C8B-B14F-4D97-AF65-F5344CB8AC3E}">
        <p14:creationId xmlns:p14="http://schemas.microsoft.com/office/powerpoint/2010/main" val="3554986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1"/>
          <p:cNvSpPr/>
          <p:nvPr/>
        </p:nvSpPr>
        <p:spPr>
          <a:xfrm>
            <a:off x="303847" y="0"/>
            <a:ext cx="8604153" cy="677540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27" name="Google Shape;127;p11"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2"/>
          <p:cNvSpPr/>
          <p:nvPr/>
        </p:nvSpPr>
        <p:spPr>
          <a:xfrm>
            <a:off x="228600" y="228598"/>
            <a:ext cx="8686800" cy="548640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2"/>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34" name="Google Shape;134;p12"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3"/>
          <p:cNvSpPr/>
          <p:nvPr/>
        </p:nvSpPr>
        <p:spPr>
          <a:xfrm>
            <a:off x="228600" y="304800"/>
            <a:ext cx="8610600" cy="556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3"/>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41" name="Google Shape;141;p13"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p:nvPr/>
        </p:nvSpPr>
        <p:spPr>
          <a:xfrm>
            <a:off x="482216" y="228600"/>
            <a:ext cx="8350389" cy="588386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4"/>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48" name="Google Shape;148;p14"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p:nvPr/>
        </p:nvSpPr>
        <p:spPr>
          <a:xfrm>
            <a:off x="525549" y="228600"/>
            <a:ext cx="8305590" cy="525193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5"/>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55" name="Google Shape;155;p15"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p:nvPr/>
        </p:nvSpPr>
        <p:spPr>
          <a:xfrm>
            <a:off x="304800" y="228600"/>
            <a:ext cx="8346830" cy="624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6"/>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62" name="Google Shape;162;p16"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291874"/>
            <a:ext cx="1142999" cy="56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p:nvPr/>
        </p:nvSpPr>
        <p:spPr>
          <a:xfrm>
            <a:off x="457200" y="0"/>
            <a:ext cx="8341632" cy="638907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7"/>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69" name="Google Shape;169;p17"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7759379" y="6172200"/>
            <a:ext cx="1384621" cy="6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p:nvPr/>
        </p:nvSpPr>
        <p:spPr>
          <a:xfrm>
            <a:off x="329816" y="0"/>
            <a:ext cx="8350389" cy="6553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8"/>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76" name="Google Shape;176;p18"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2" y="6367358"/>
            <a:ext cx="990598" cy="4906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p:nvPr/>
        </p:nvSpPr>
        <p:spPr>
          <a:xfrm>
            <a:off x="152400" y="152400"/>
            <a:ext cx="8534400" cy="5715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9"/>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83" name="Google Shape;183;p19"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p:nvPr/>
        </p:nvSpPr>
        <p:spPr>
          <a:xfrm>
            <a:off x="152400" y="152400"/>
            <a:ext cx="8686800" cy="563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20"/>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90" name="Google Shape;190;p20"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1" name="Google Shape;111;p21"/>
          <p:cNvSpPr txBox="1">
            <a:spLocks noGrp="1"/>
          </p:cNvSpPr>
          <p:nvPr>
            <p:ph type="body" idx="1"/>
          </p:nvPr>
        </p:nvSpPr>
        <p:spPr>
          <a:xfrm>
            <a:off x="140150" y="3199767"/>
            <a:ext cx="8913300" cy="2892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b="1"/>
              <a:t>Book : </a:t>
            </a:r>
            <a:endParaRPr sz="1000" b="1">
              <a:solidFill>
                <a:srgbClr val="000000"/>
              </a:solidFill>
              <a:highlight>
                <a:srgbClr val="FFFFFF"/>
              </a:highlight>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sz="1642">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David Hanes</a:t>
            </a:r>
            <a:r>
              <a:rPr lang="en" sz="1642">
                <a:solidFill>
                  <a:schemeClr val="dk1"/>
                </a:solidFill>
                <a:highlight>
                  <a:srgbClr val="FFFFFF"/>
                </a:highlight>
                <a:latin typeface="Times New Roman"/>
                <a:ea typeface="Times New Roman"/>
                <a:cs typeface="Times New Roman"/>
                <a:sym typeface="Times New Roman"/>
              </a:rPr>
              <a:t>, </a:t>
            </a:r>
            <a:r>
              <a:rPr lang="en" sz="1642">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Gonzalo Salgueiro</a:t>
            </a:r>
            <a:r>
              <a:rPr lang="en" sz="1642">
                <a:solidFill>
                  <a:schemeClr val="dk1"/>
                </a:solidFill>
                <a:highlight>
                  <a:srgbClr val="FFFFFF"/>
                </a:highlight>
                <a:latin typeface="Times New Roman"/>
                <a:ea typeface="Times New Roman"/>
                <a:cs typeface="Times New Roman"/>
                <a:sym typeface="Times New Roman"/>
              </a:rPr>
              <a:t>, </a:t>
            </a:r>
            <a:r>
              <a:rPr lang="en" sz="1642">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Patrick Grossetete</a:t>
            </a:r>
            <a:r>
              <a:rPr lang="en" sz="1642">
                <a:solidFill>
                  <a:schemeClr val="dk1"/>
                </a:solidFill>
                <a:highlight>
                  <a:srgbClr val="FFFFFF"/>
                </a:highlight>
                <a:latin typeface="Times New Roman"/>
                <a:ea typeface="Times New Roman"/>
                <a:cs typeface="Times New Roman"/>
                <a:sym typeface="Times New Roman"/>
              </a:rPr>
              <a:t>, </a:t>
            </a:r>
            <a:r>
              <a:rPr lang="en" sz="1642">
                <a:solidFill>
                  <a:schemeClr val="dk1"/>
                </a:solidFill>
                <a:highlight>
                  <a:srgbClr val="FFFFFF"/>
                </a:highlight>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Robert Barton</a:t>
            </a:r>
            <a:r>
              <a:rPr lang="en" sz="1642">
                <a:solidFill>
                  <a:schemeClr val="dk1"/>
                </a:solidFill>
                <a:highlight>
                  <a:srgbClr val="FFFFFF"/>
                </a:highlight>
                <a:latin typeface="Times New Roman"/>
                <a:ea typeface="Times New Roman"/>
                <a:cs typeface="Times New Roman"/>
                <a:sym typeface="Times New Roman"/>
              </a:rPr>
              <a:t>, </a:t>
            </a:r>
            <a:r>
              <a:rPr lang="en" sz="1642">
                <a:solidFill>
                  <a:schemeClr val="dk1"/>
                </a:solidFill>
                <a:highlight>
                  <a:srgbClr val="FFFFFF"/>
                </a:highlight>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Jerome Henry</a:t>
            </a:r>
            <a:r>
              <a:rPr lang="en" sz="1642">
                <a:solidFill>
                  <a:schemeClr val="dk1"/>
                </a:solidFill>
                <a:highlight>
                  <a:srgbClr val="FFFFFF"/>
                </a:highlight>
                <a:latin typeface="Times New Roman"/>
                <a:ea typeface="Times New Roman"/>
                <a:cs typeface="Times New Roman"/>
                <a:sym typeface="Times New Roman"/>
              </a:rPr>
              <a:t>, IoT Fundamentals Networking Technologies, Protocols, and Use Cases for the Internet of Things CISCO , Ch 4 ,5 </a:t>
            </a:r>
            <a:r>
              <a:rPr lang="en" sz="1642" b="1">
                <a:solidFill>
                  <a:schemeClr val="dk1"/>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   </a:t>
            </a:r>
            <a:r>
              <a:rPr lang="en" sz="1300" b="1">
                <a:solidFill>
                  <a:schemeClr val="dk1"/>
                </a:solidFill>
                <a:latin typeface="Times New Roman"/>
                <a:ea typeface="Times New Roman"/>
                <a:cs typeface="Times New Roman"/>
                <a:sym typeface="Times New Roman"/>
              </a:rPr>
              <a:t>  </a:t>
            </a:r>
            <a:endParaRPr sz="1300" b="1">
              <a:solidFill>
                <a:schemeClr val="dk1"/>
              </a:solidFill>
              <a:latin typeface="Times New Roman"/>
              <a:ea typeface="Times New Roman"/>
              <a:cs typeface="Times New Roman"/>
              <a:sym typeface="Times New Roman"/>
            </a:endParaRPr>
          </a:p>
          <a:p>
            <a:pPr marL="457200" lvl="0" indent="-332921" algn="just" rtl="0">
              <a:lnSpc>
                <a:spcPct val="100000"/>
              </a:lnSpc>
              <a:spcBef>
                <a:spcPts val="0"/>
              </a:spcBef>
              <a:spcAft>
                <a:spcPts val="0"/>
              </a:spcAft>
              <a:buClr>
                <a:schemeClr val="dk1"/>
              </a:buClr>
              <a:buSzPts val="1643"/>
              <a:buFont typeface="Times New Roman"/>
              <a:buChar char="●"/>
            </a:pPr>
            <a:r>
              <a:rPr lang="en" sz="1642">
                <a:solidFill>
                  <a:schemeClr val="dk1"/>
                </a:solidFill>
                <a:highlight>
                  <a:srgbClr val="FFFFFF"/>
                </a:highlight>
                <a:latin typeface="Times New Roman"/>
                <a:ea typeface="Times New Roman"/>
                <a:cs typeface="Times New Roman"/>
                <a:sym typeface="Times New Roman"/>
              </a:rPr>
              <a:t>Analytics for the Internet of Things (IoT) Intelligent Analytics for Your Intelligent Devices.Andrew Minteer,Packet , ch 2</a:t>
            </a:r>
            <a:endParaRPr sz="1300" b="1">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1200"/>
              </a:spcAft>
              <a:buNone/>
            </a:pPr>
            <a:r>
              <a:rPr lang="en" sz="1685">
                <a:solidFill>
                  <a:srgbClr val="000000"/>
                </a:solidFill>
              </a:rPr>
              <a:t>Blooms level : </a:t>
            </a:r>
            <a:r>
              <a:rPr lang="en" sz="1685">
                <a:solidFill>
                  <a:schemeClr val="dk1"/>
                </a:solidFill>
                <a:latin typeface="Times New Roman"/>
                <a:ea typeface="Times New Roman"/>
                <a:cs typeface="Times New Roman"/>
                <a:sym typeface="Times New Roman"/>
              </a:rPr>
              <a:t>L1,L2,L3,L4</a:t>
            </a:r>
            <a:endParaRPr/>
          </a:p>
        </p:txBody>
      </p:sp>
      <p:pic>
        <p:nvPicPr>
          <p:cNvPr id="112" name="Google Shape;112;p21"/>
          <p:cNvPicPr preferRelativeResize="0"/>
          <p:nvPr/>
        </p:nvPicPr>
        <p:blipFill>
          <a:blip r:embed="rId8">
            <a:alphaModFix/>
          </a:blip>
          <a:stretch>
            <a:fillRect/>
          </a:stretch>
        </p:blipFill>
        <p:spPr>
          <a:xfrm>
            <a:off x="70076" y="434567"/>
            <a:ext cx="9143999" cy="2438400"/>
          </a:xfrm>
          <a:prstGeom prst="rect">
            <a:avLst/>
          </a:prstGeom>
          <a:noFill/>
          <a:ln>
            <a:noFill/>
          </a:ln>
        </p:spPr>
      </p:pic>
    </p:spTree>
    <p:extLst>
      <p:ext uri="{BB962C8B-B14F-4D97-AF65-F5344CB8AC3E}">
        <p14:creationId xmlns:p14="http://schemas.microsoft.com/office/powerpoint/2010/main" val="165824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p:nvPr/>
        </p:nvSpPr>
        <p:spPr>
          <a:xfrm>
            <a:off x="228600" y="228600"/>
            <a:ext cx="8458200" cy="556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2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97" name="Google Shape;197;p21"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p:nvPr/>
        </p:nvSpPr>
        <p:spPr>
          <a:xfrm>
            <a:off x="228600" y="152400"/>
            <a:ext cx="8458200" cy="579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2"/>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204" name="Google Shape;204;p22"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p:nvPr/>
        </p:nvSpPr>
        <p:spPr>
          <a:xfrm>
            <a:off x="304800" y="228600"/>
            <a:ext cx="8305800" cy="5410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23"/>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211" name="Google Shape;211;p23"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p:nvPr/>
        </p:nvSpPr>
        <p:spPr>
          <a:xfrm>
            <a:off x="228600" y="228600"/>
            <a:ext cx="8534400" cy="563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4"/>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218" name="Google Shape;218;p24"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p:nvPr/>
        </p:nvSpPr>
        <p:spPr>
          <a:xfrm>
            <a:off x="535940" y="1631785"/>
            <a:ext cx="8067040" cy="3578225"/>
          </a:xfrm>
          <a:prstGeom prst="rect">
            <a:avLst/>
          </a:prstGeom>
          <a:noFill/>
          <a:ln>
            <a:noFill/>
          </a:ln>
        </p:spPr>
        <p:txBody>
          <a:bodyPr spcFirstLastPara="1" wrap="square" lIns="0" tIns="12700" rIns="0" bIns="0" anchor="t" anchorCtr="0">
            <a:spAutoFit/>
          </a:bodyPr>
          <a:lstStyle/>
          <a:p>
            <a:pPr marL="355600" marR="5080" lvl="0" indent="-343535" algn="just"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RFID system </a:t>
            </a:r>
            <a:r>
              <a:rPr lang="en-US" sz="2800" b="1">
                <a:solidFill>
                  <a:schemeClr val="dk1"/>
                </a:solidFill>
                <a:latin typeface="Times New Roman"/>
                <a:ea typeface="Times New Roman"/>
                <a:cs typeface="Times New Roman"/>
                <a:sym typeface="Times New Roman"/>
              </a:rPr>
              <a:t>consists of a tag (also known as a  transponder) </a:t>
            </a:r>
            <a:r>
              <a:rPr lang="en-US" sz="2800">
                <a:solidFill>
                  <a:schemeClr val="dk1"/>
                </a:solidFill>
                <a:latin typeface="Times New Roman"/>
                <a:ea typeface="Times New Roman"/>
                <a:cs typeface="Times New Roman"/>
                <a:sym typeface="Times New Roman"/>
              </a:rPr>
              <a:t>attached to the object being identified</a:t>
            </a:r>
            <a:endParaRPr sz="2800">
              <a:solidFill>
                <a:schemeClr val="dk1"/>
              </a:solidFill>
              <a:latin typeface="Times New Roman"/>
              <a:ea typeface="Times New Roman"/>
              <a:cs typeface="Times New Roman"/>
              <a:sym typeface="Times New Roman"/>
            </a:endParaRPr>
          </a:p>
          <a:p>
            <a:pPr marL="469900" marR="0" lvl="0" indent="0" algn="just" rtl="0">
              <a:lnSpc>
                <a:spcPct val="100000"/>
              </a:lnSpc>
              <a:spcBef>
                <a:spcPts val="480"/>
              </a:spcBef>
              <a:spcAft>
                <a:spcPts val="0"/>
              </a:spcAft>
              <a:buNone/>
            </a:pPr>
            <a:r>
              <a:rPr lang="en-US" sz="3600" baseline="30000">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integrated circuit and an antenna.</a:t>
            </a:r>
            <a:endParaRPr sz="2400">
              <a:solidFill>
                <a:schemeClr val="dk1"/>
              </a:solidFill>
              <a:latin typeface="Times New Roman"/>
              <a:ea typeface="Times New Roman"/>
              <a:cs typeface="Times New Roman"/>
              <a:sym typeface="Times New Roman"/>
            </a:endParaRPr>
          </a:p>
          <a:p>
            <a:pPr marL="355600" marR="5080" lvl="0" indent="-343535" algn="just" rtl="0">
              <a:lnSpc>
                <a:spcPct val="99800"/>
              </a:lnSpc>
              <a:spcBef>
                <a:spcPts val="55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Reader-queries the tag using radio frequency (RF)  waves, and gets the identity of the tag via the RF  waves.</a:t>
            </a:r>
            <a:endParaRPr sz="2800">
              <a:solidFill>
                <a:schemeClr val="dk1"/>
              </a:solidFill>
              <a:latin typeface="Times New Roman"/>
              <a:ea typeface="Times New Roman"/>
              <a:cs typeface="Times New Roman"/>
              <a:sym typeface="Times New Roman"/>
            </a:endParaRPr>
          </a:p>
          <a:p>
            <a:pPr marL="355600" marR="5080" lvl="0" indent="-343535" algn="just" rtl="0">
              <a:lnSpc>
                <a:spcPct val="100000"/>
              </a:lnSpc>
              <a:spcBef>
                <a:spcPts val="555"/>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The RFID systems operate in various frequency  bands</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257" name="Google Shape;257;p28"/>
          <p:cNvSpPr txBox="1">
            <a:spLocks noGrp="1"/>
          </p:cNvSpPr>
          <p:nvPr>
            <p:ph type="title"/>
          </p:nvPr>
        </p:nvSpPr>
        <p:spPr>
          <a:xfrm>
            <a:off x="3194176" y="651497"/>
            <a:ext cx="305752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Introduction</a:t>
            </a:r>
            <a:endParaRPr/>
          </a:p>
        </p:txBody>
      </p:sp>
      <p:pic>
        <p:nvPicPr>
          <p:cNvPr id="258" name="Google Shape;258;p28"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1" y="6027682"/>
            <a:ext cx="1676399" cy="830317"/>
          </a:xfrm>
          <a:prstGeom prst="rect">
            <a:avLst/>
          </a:prstGeom>
          <a:noFill/>
          <a:ln>
            <a:noFill/>
          </a:ln>
        </p:spPr>
      </p:pic>
      <p:sp>
        <p:nvSpPr>
          <p:cNvPr id="259" name="Google Shape;259;p28"/>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p:nvPr/>
        </p:nvSpPr>
        <p:spPr>
          <a:xfrm>
            <a:off x="535940" y="1562153"/>
            <a:ext cx="7813675" cy="2514600"/>
          </a:xfrm>
          <a:prstGeom prst="rect">
            <a:avLst/>
          </a:prstGeom>
          <a:noFill/>
          <a:ln>
            <a:noFill/>
          </a:ln>
        </p:spPr>
        <p:txBody>
          <a:bodyPr spcFirstLastPara="1" wrap="square" lIns="0" tIns="83800" rIns="0" bIns="0" anchor="t" anchorCtr="0">
            <a:spAutoFit/>
          </a:bodyPr>
          <a:lstStyle/>
          <a:p>
            <a:pPr marL="355600" marR="0" lvl="0" indent="-343535" algn="l"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Some of the most popular frequencies are:</a:t>
            </a:r>
            <a:endParaRPr sz="2800">
              <a:solidFill>
                <a:schemeClr val="dk1"/>
              </a:solidFill>
              <a:latin typeface="Times New Roman"/>
              <a:ea typeface="Times New Roman"/>
              <a:cs typeface="Times New Roman"/>
              <a:sym typeface="Times New Roman"/>
            </a:endParaRPr>
          </a:p>
          <a:p>
            <a:pPr marL="355600" marR="0" lvl="0" indent="-343535" algn="l" rtl="0">
              <a:lnSpc>
                <a:spcPct val="1000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125 kHz to 134.2 kHz (LF: low frequency);</a:t>
            </a:r>
            <a:endParaRPr sz="2800">
              <a:solidFill>
                <a:schemeClr val="dk1"/>
              </a:solidFill>
              <a:latin typeface="Times New Roman"/>
              <a:ea typeface="Times New Roman"/>
              <a:cs typeface="Times New Roman"/>
              <a:sym typeface="Times New Roman"/>
            </a:endParaRPr>
          </a:p>
          <a:p>
            <a:pPr marL="355600" marR="0" lvl="0" indent="-343535" algn="l" rtl="0">
              <a:lnSpc>
                <a:spcPct val="1000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13.56 MHz (HF: high frequency);</a:t>
            </a:r>
            <a:endParaRPr sz="2800">
              <a:solidFill>
                <a:schemeClr val="dk1"/>
              </a:solidFill>
              <a:latin typeface="Times New Roman"/>
              <a:ea typeface="Times New Roman"/>
              <a:cs typeface="Times New Roman"/>
              <a:sym typeface="Times New Roman"/>
            </a:endParaRPr>
          </a:p>
          <a:p>
            <a:pPr marL="355600" marR="0" lvl="0" indent="-343535" algn="l" rtl="0">
              <a:lnSpc>
                <a:spcPct val="100000"/>
              </a:lnSpc>
              <a:spcBef>
                <a:spcPts val="55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860 to 915 MHz (UHF: ultra-high frequency); and</a:t>
            </a:r>
            <a:endParaRPr sz="2800">
              <a:solidFill>
                <a:schemeClr val="dk1"/>
              </a:solidFill>
              <a:latin typeface="Times New Roman"/>
              <a:ea typeface="Times New Roman"/>
              <a:cs typeface="Times New Roman"/>
              <a:sym typeface="Times New Roman"/>
            </a:endParaRPr>
          </a:p>
          <a:p>
            <a:pPr marL="355600" marR="0" lvl="0" indent="-343535" algn="l" rtl="0">
              <a:lnSpc>
                <a:spcPct val="1000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2.45 GHz to 5.8 GHz (microwave frequency).</a:t>
            </a:r>
            <a:endParaRPr sz="2800">
              <a:solidFill>
                <a:schemeClr val="dk1"/>
              </a:solidFill>
              <a:latin typeface="Times New Roman"/>
              <a:ea typeface="Times New Roman"/>
              <a:cs typeface="Times New Roman"/>
              <a:sym typeface="Times New Roman"/>
            </a:endParaRPr>
          </a:p>
        </p:txBody>
      </p:sp>
      <p:sp>
        <p:nvSpPr>
          <p:cNvPr id="265" name="Google Shape;265;p29"/>
          <p:cNvSpPr txBox="1">
            <a:spLocks noGrp="1"/>
          </p:cNvSpPr>
          <p:nvPr>
            <p:ph type="title"/>
          </p:nvPr>
        </p:nvSpPr>
        <p:spPr>
          <a:xfrm>
            <a:off x="3194176" y="651497"/>
            <a:ext cx="305752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Introduction</a:t>
            </a:r>
            <a:endParaRPr/>
          </a:p>
        </p:txBody>
      </p:sp>
      <p:pic>
        <p:nvPicPr>
          <p:cNvPr id="266" name="Google Shape;266;p29"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1" y="6027682"/>
            <a:ext cx="1676399" cy="830317"/>
          </a:xfrm>
          <a:prstGeom prst="rect">
            <a:avLst/>
          </a:prstGeom>
          <a:noFill/>
          <a:ln>
            <a:noFill/>
          </a:ln>
        </p:spPr>
      </p:pic>
      <p:sp>
        <p:nvSpPr>
          <p:cNvPr id="267" name="Google Shape;267;p29"/>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p:nvPr/>
        </p:nvSpPr>
        <p:spPr>
          <a:xfrm>
            <a:off x="535940" y="1631785"/>
            <a:ext cx="8072755" cy="2653665"/>
          </a:xfrm>
          <a:prstGeom prst="rect">
            <a:avLst/>
          </a:prstGeom>
          <a:noFill/>
          <a:ln>
            <a:noFill/>
          </a:ln>
        </p:spPr>
        <p:txBody>
          <a:bodyPr spcFirstLastPara="1" wrap="square" lIns="0" tIns="12700" rIns="0" bIns="0" anchor="t" anchorCtr="0">
            <a:spAutoFit/>
          </a:bodyPr>
          <a:lstStyle/>
          <a:p>
            <a:pPr marL="355600" marR="5080" lvl="0" indent="-343535" algn="just" rtl="0">
              <a:lnSpc>
                <a:spcPct val="999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RFID systems </a:t>
            </a:r>
            <a:r>
              <a:rPr lang="en-US" sz="2800" b="1">
                <a:solidFill>
                  <a:schemeClr val="dk1"/>
                </a:solidFill>
                <a:latin typeface="Times New Roman"/>
                <a:ea typeface="Times New Roman"/>
                <a:cs typeface="Times New Roman"/>
                <a:sym typeface="Times New Roman"/>
              </a:rPr>
              <a:t>operating in the LF band </a:t>
            </a:r>
            <a:r>
              <a:rPr lang="en-US" sz="2800">
                <a:solidFill>
                  <a:schemeClr val="dk1"/>
                </a:solidFill>
                <a:latin typeface="Times New Roman"/>
                <a:ea typeface="Times New Roman"/>
                <a:cs typeface="Times New Roman"/>
                <a:sym typeface="Times New Roman"/>
              </a:rPr>
              <a:t>were  the first to be deployed in the market for </a:t>
            </a:r>
            <a:r>
              <a:rPr lang="en-US" sz="2800" b="1">
                <a:solidFill>
                  <a:schemeClr val="dk1"/>
                </a:solidFill>
                <a:latin typeface="Times New Roman"/>
                <a:ea typeface="Times New Roman"/>
                <a:cs typeface="Times New Roman"/>
                <a:sym typeface="Times New Roman"/>
              </a:rPr>
              <a:t>high-  volume short-range industrial applications and  car immobilizer devices.</a:t>
            </a:r>
            <a:endParaRPr sz="2800">
              <a:solidFill>
                <a:schemeClr val="dk1"/>
              </a:solidFill>
              <a:latin typeface="Times New Roman"/>
              <a:ea typeface="Times New Roman"/>
              <a:cs typeface="Times New Roman"/>
              <a:sym typeface="Times New Roman"/>
            </a:endParaRPr>
          </a:p>
          <a:p>
            <a:pPr marL="355600" marR="0" lvl="0" indent="-343535" algn="just" rtl="0">
              <a:lnSpc>
                <a:spcPct val="119785"/>
              </a:lnSpc>
              <a:spcBef>
                <a:spcPts val="5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These systems are attractive in systems where the</a:t>
            </a:r>
            <a:endParaRPr sz="2800">
              <a:solidFill>
                <a:schemeClr val="dk1"/>
              </a:solidFill>
              <a:latin typeface="Times New Roman"/>
              <a:ea typeface="Times New Roman"/>
              <a:cs typeface="Times New Roman"/>
              <a:sym typeface="Times New Roman"/>
            </a:endParaRPr>
          </a:p>
          <a:p>
            <a:pPr marL="355600" marR="0" lvl="0" indent="0" algn="just" rtl="0">
              <a:lnSpc>
                <a:spcPct val="119785"/>
              </a:lnSpc>
              <a:spcBef>
                <a:spcPts val="0"/>
              </a:spcBef>
              <a:spcAft>
                <a:spcPts val="0"/>
              </a:spcAft>
              <a:buNone/>
            </a:pPr>
            <a:r>
              <a:rPr lang="en-US" sz="2800" b="1">
                <a:solidFill>
                  <a:schemeClr val="dk1"/>
                </a:solidFill>
                <a:latin typeface="Times New Roman"/>
                <a:ea typeface="Times New Roman"/>
                <a:cs typeface="Times New Roman"/>
                <a:sym typeface="Times New Roman"/>
              </a:rPr>
              <a:t>data rates are not very high.</a:t>
            </a:r>
            <a:endParaRPr sz="2800">
              <a:solidFill>
                <a:schemeClr val="dk1"/>
              </a:solidFill>
              <a:latin typeface="Times New Roman"/>
              <a:ea typeface="Times New Roman"/>
              <a:cs typeface="Times New Roman"/>
              <a:sym typeface="Times New Roman"/>
            </a:endParaRPr>
          </a:p>
        </p:txBody>
      </p:sp>
      <p:sp>
        <p:nvSpPr>
          <p:cNvPr id="273" name="Google Shape;273;p30"/>
          <p:cNvSpPr txBox="1">
            <a:spLocks noGrp="1"/>
          </p:cNvSpPr>
          <p:nvPr>
            <p:ph type="title"/>
          </p:nvPr>
        </p:nvSpPr>
        <p:spPr>
          <a:xfrm>
            <a:off x="3194176" y="651497"/>
            <a:ext cx="305752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Introduction</a:t>
            </a:r>
            <a:endParaRPr/>
          </a:p>
        </p:txBody>
      </p:sp>
      <p:pic>
        <p:nvPicPr>
          <p:cNvPr id="274" name="Google Shape;274;p30"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1" y="6027682"/>
            <a:ext cx="1676399" cy="830317"/>
          </a:xfrm>
          <a:prstGeom prst="rect">
            <a:avLst/>
          </a:prstGeom>
          <a:noFill/>
          <a:ln>
            <a:noFill/>
          </a:ln>
        </p:spPr>
      </p:pic>
      <p:sp>
        <p:nvSpPr>
          <p:cNvPr id="275" name="Google Shape;275;p30"/>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p:nvPr/>
        </p:nvSpPr>
        <p:spPr>
          <a:xfrm>
            <a:off x="535940" y="1631785"/>
            <a:ext cx="8075930" cy="4432935"/>
          </a:xfrm>
          <a:prstGeom prst="rect">
            <a:avLst/>
          </a:prstGeom>
          <a:noFill/>
          <a:ln>
            <a:noFill/>
          </a:ln>
        </p:spPr>
        <p:txBody>
          <a:bodyPr spcFirstLastPara="1" wrap="square" lIns="0" tIns="12700" rIns="0" bIns="0" anchor="t" anchorCtr="0">
            <a:spAutoFit/>
          </a:bodyPr>
          <a:lstStyle/>
          <a:p>
            <a:pPr marL="320675" marR="5080" lvl="0" indent="-308610" algn="just" rtl="0">
              <a:lnSpc>
                <a:spcPct val="100699"/>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The HF RFID systems are capable of handling much </a:t>
            </a:r>
            <a:r>
              <a:rPr lang="en-US" sz="2500" b="1">
                <a:solidFill>
                  <a:schemeClr val="dk1"/>
                </a:solidFill>
                <a:latin typeface="Times New Roman"/>
                <a:ea typeface="Times New Roman"/>
                <a:cs typeface="Times New Roman"/>
                <a:sym typeface="Times New Roman"/>
              </a:rPr>
              <a:t>higher  data rates </a:t>
            </a:r>
            <a:r>
              <a:rPr lang="en-US" sz="2500">
                <a:solidFill>
                  <a:schemeClr val="dk1"/>
                </a:solidFill>
                <a:latin typeface="Times New Roman"/>
                <a:ea typeface="Times New Roman"/>
                <a:cs typeface="Times New Roman"/>
                <a:sym typeface="Times New Roman"/>
              </a:rPr>
              <a:t>compared to the LF system,</a:t>
            </a:r>
            <a:endParaRPr sz="2500">
              <a:solidFill>
                <a:schemeClr val="dk1"/>
              </a:solidFill>
              <a:latin typeface="Times New Roman"/>
              <a:ea typeface="Times New Roman"/>
              <a:cs typeface="Times New Roman"/>
              <a:sym typeface="Times New Roman"/>
            </a:endParaRPr>
          </a:p>
          <a:p>
            <a:pPr marL="356235" marR="0" lvl="0" indent="0" algn="just" rtl="0">
              <a:lnSpc>
                <a:spcPct val="100000"/>
              </a:lnSpc>
              <a:spcBef>
                <a:spcPts val="434"/>
              </a:spcBef>
              <a:spcAft>
                <a:spcPts val="0"/>
              </a:spcAft>
              <a:buNone/>
            </a:pPr>
            <a:r>
              <a:rPr lang="en-US" sz="3225" baseline="30000">
                <a:solidFill>
                  <a:schemeClr val="dk1"/>
                </a:solidFill>
                <a:latin typeface="Arial"/>
                <a:ea typeface="Arial"/>
                <a:cs typeface="Arial"/>
                <a:sym typeface="Arial"/>
              </a:rPr>
              <a:t>– </a:t>
            </a:r>
            <a:r>
              <a:rPr lang="en-US" sz="2150">
                <a:solidFill>
                  <a:schemeClr val="dk1"/>
                </a:solidFill>
                <a:latin typeface="Times New Roman"/>
                <a:ea typeface="Times New Roman"/>
                <a:cs typeface="Times New Roman"/>
                <a:sym typeface="Times New Roman"/>
              </a:rPr>
              <a:t>and the tag antenna is much smaller.</a:t>
            </a:r>
            <a:endParaRPr sz="2150">
              <a:solidFill>
                <a:schemeClr val="dk1"/>
              </a:solidFill>
              <a:latin typeface="Times New Roman"/>
              <a:ea typeface="Times New Roman"/>
              <a:cs typeface="Times New Roman"/>
              <a:sym typeface="Times New Roman"/>
            </a:endParaRPr>
          </a:p>
          <a:p>
            <a:pPr marL="320675" marR="11430" lvl="0" indent="-308610" algn="just" rtl="0">
              <a:lnSpc>
                <a:spcPct val="100600"/>
              </a:lnSpc>
              <a:spcBef>
                <a:spcPts val="505"/>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HF systems </a:t>
            </a:r>
            <a:r>
              <a:rPr lang="en-US" sz="2500" b="1">
                <a:solidFill>
                  <a:schemeClr val="dk1"/>
                </a:solidFill>
                <a:latin typeface="Times New Roman"/>
                <a:ea typeface="Times New Roman"/>
                <a:cs typeface="Times New Roman"/>
                <a:sym typeface="Times New Roman"/>
              </a:rPr>
              <a:t>have longer read range compared </a:t>
            </a:r>
            <a:r>
              <a:rPr lang="en-US" sz="2500">
                <a:solidFill>
                  <a:schemeClr val="dk1"/>
                </a:solidFill>
                <a:latin typeface="Times New Roman"/>
                <a:ea typeface="Times New Roman"/>
                <a:cs typeface="Times New Roman"/>
                <a:sym typeface="Times New Roman"/>
              </a:rPr>
              <a:t>to the LF  systems.</a:t>
            </a:r>
            <a:endParaRPr sz="2500">
              <a:solidFill>
                <a:schemeClr val="dk1"/>
              </a:solidFill>
              <a:latin typeface="Times New Roman"/>
              <a:ea typeface="Times New Roman"/>
              <a:cs typeface="Times New Roman"/>
              <a:sym typeface="Times New Roman"/>
            </a:endParaRPr>
          </a:p>
          <a:p>
            <a:pPr marL="320675" marR="12700" lvl="0" indent="-308610" algn="just" rtl="0">
              <a:lnSpc>
                <a:spcPct val="100499"/>
              </a:lnSpc>
              <a:spcBef>
                <a:spcPts val="505"/>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500">
                <a:solidFill>
                  <a:schemeClr val="dk1"/>
                </a:solidFill>
                <a:latin typeface="Times New Roman"/>
                <a:ea typeface="Times New Roman"/>
                <a:cs typeface="Times New Roman"/>
                <a:sym typeface="Times New Roman"/>
              </a:rPr>
              <a:t>The </a:t>
            </a:r>
            <a:r>
              <a:rPr lang="en-US" sz="2500" b="1">
                <a:solidFill>
                  <a:schemeClr val="dk1"/>
                </a:solidFill>
                <a:latin typeface="Times New Roman"/>
                <a:ea typeface="Times New Roman"/>
                <a:cs typeface="Times New Roman"/>
                <a:sym typeface="Times New Roman"/>
              </a:rPr>
              <a:t>UHF RFID </a:t>
            </a:r>
            <a:r>
              <a:rPr lang="en-US" sz="2500">
                <a:solidFill>
                  <a:schemeClr val="dk1"/>
                </a:solidFill>
                <a:latin typeface="Times New Roman"/>
                <a:ea typeface="Times New Roman"/>
                <a:cs typeface="Times New Roman"/>
                <a:sym typeface="Times New Roman"/>
              </a:rPr>
              <a:t>system has a much </a:t>
            </a:r>
            <a:r>
              <a:rPr lang="en-US" sz="2500" b="1">
                <a:solidFill>
                  <a:schemeClr val="dk1"/>
                </a:solidFill>
                <a:latin typeface="Times New Roman"/>
                <a:ea typeface="Times New Roman"/>
                <a:cs typeface="Times New Roman"/>
                <a:sym typeface="Times New Roman"/>
              </a:rPr>
              <a:t>longer read range  and much higher data rate </a:t>
            </a:r>
            <a:r>
              <a:rPr lang="en-US" sz="2500">
                <a:solidFill>
                  <a:schemeClr val="dk1"/>
                </a:solidFill>
                <a:latin typeface="Times New Roman"/>
                <a:ea typeface="Times New Roman"/>
                <a:cs typeface="Times New Roman"/>
                <a:sym typeface="Times New Roman"/>
              </a:rPr>
              <a:t>compared to the LF and HF  systems.</a:t>
            </a:r>
            <a:endParaRPr sz="2500">
              <a:solidFill>
                <a:schemeClr val="dk1"/>
              </a:solidFill>
              <a:latin typeface="Times New Roman"/>
              <a:ea typeface="Times New Roman"/>
              <a:cs typeface="Times New Roman"/>
              <a:sym typeface="Times New Roman"/>
            </a:endParaRPr>
          </a:p>
          <a:p>
            <a:pPr marL="320675" marR="17780" lvl="0" indent="-308610" algn="just" rtl="0">
              <a:lnSpc>
                <a:spcPct val="100499"/>
              </a:lnSpc>
              <a:spcBef>
                <a:spcPts val="505"/>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However, the UHF system does not work very well in the  presence of metallic objects, water and the human body,  compared to the LF system.</a:t>
            </a:r>
            <a:endParaRPr sz="2500">
              <a:solidFill>
                <a:schemeClr val="dk1"/>
              </a:solidFill>
              <a:latin typeface="Times New Roman"/>
              <a:ea typeface="Times New Roman"/>
              <a:cs typeface="Times New Roman"/>
              <a:sym typeface="Times New Roman"/>
            </a:endParaRPr>
          </a:p>
        </p:txBody>
      </p:sp>
      <p:sp>
        <p:nvSpPr>
          <p:cNvPr id="281" name="Google Shape;281;p31"/>
          <p:cNvSpPr txBox="1">
            <a:spLocks noGrp="1"/>
          </p:cNvSpPr>
          <p:nvPr>
            <p:ph type="title"/>
          </p:nvPr>
        </p:nvSpPr>
        <p:spPr>
          <a:xfrm>
            <a:off x="3194176" y="651497"/>
            <a:ext cx="305752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Introduction</a:t>
            </a:r>
            <a:endParaRPr/>
          </a:p>
        </p:txBody>
      </p:sp>
      <p:pic>
        <p:nvPicPr>
          <p:cNvPr id="282" name="Google Shape;282;p31"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1" y="6027682"/>
            <a:ext cx="1676399" cy="830317"/>
          </a:xfrm>
          <a:prstGeom prst="rect">
            <a:avLst/>
          </a:prstGeom>
          <a:noFill/>
          <a:ln>
            <a:noFill/>
          </a:ln>
        </p:spPr>
      </p:pic>
      <p:sp>
        <p:nvSpPr>
          <p:cNvPr id="283" name="Google Shape;283;p3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title"/>
          </p:nvPr>
        </p:nvSpPr>
        <p:spPr>
          <a:xfrm>
            <a:off x="2032101" y="0"/>
            <a:ext cx="44621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Some RFID readers</a:t>
            </a:r>
            <a:endParaRPr/>
          </a:p>
        </p:txBody>
      </p:sp>
      <p:sp>
        <p:nvSpPr>
          <p:cNvPr id="424" name="Google Shape;424;p35"/>
          <p:cNvSpPr/>
          <p:nvPr/>
        </p:nvSpPr>
        <p:spPr>
          <a:xfrm>
            <a:off x="1003078" y="4190758"/>
            <a:ext cx="1705568" cy="23619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35"/>
          <p:cNvSpPr/>
          <p:nvPr/>
        </p:nvSpPr>
        <p:spPr>
          <a:xfrm>
            <a:off x="457200" y="1294917"/>
            <a:ext cx="2385720" cy="179351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35"/>
          <p:cNvSpPr/>
          <p:nvPr/>
        </p:nvSpPr>
        <p:spPr>
          <a:xfrm>
            <a:off x="6272445" y="4860799"/>
            <a:ext cx="2519491" cy="140326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35"/>
          <p:cNvSpPr/>
          <p:nvPr/>
        </p:nvSpPr>
        <p:spPr>
          <a:xfrm>
            <a:off x="3276714" y="4981321"/>
            <a:ext cx="2371318" cy="126648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35"/>
          <p:cNvSpPr/>
          <p:nvPr/>
        </p:nvSpPr>
        <p:spPr>
          <a:xfrm>
            <a:off x="6105888" y="761758"/>
            <a:ext cx="2400505" cy="33523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35"/>
          <p:cNvSpPr/>
          <p:nvPr/>
        </p:nvSpPr>
        <p:spPr>
          <a:xfrm>
            <a:off x="3439652" y="1142644"/>
            <a:ext cx="1850190" cy="281915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35"/>
          <p:cNvSpPr txBox="1"/>
          <p:nvPr/>
        </p:nvSpPr>
        <p:spPr>
          <a:xfrm>
            <a:off x="7165505" y="6530288"/>
            <a:ext cx="1842770"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200">
                <a:solidFill>
                  <a:schemeClr val="dk1"/>
                </a:solidFill>
                <a:latin typeface="Arial"/>
                <a:ea typeface="Arial"/>
                <a:cs typeface="Arial"/>
                <a:sym typeface="Arial"/>
              </a:rPr>
              <a:t>Source: </a:t>
            </a:r>
            <a:r>
              <a:rPr lang="en-US" sz="1200" b="1" u="sng">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www.b</a:t>
            </a:r>
            <a:r>
              <a:rPr lang="en-US" sz="1800" u="sng" baseline="30000">
                <a:solidFill>
                  <a:srgbClr val="8A8A8A"/>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1</a:t>
            </a:r>
            <a:r>
              <a:rPr lang="en-US" sz="1200" b="1" u="sng">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u</a:t>
            </a:r>
            <a:r>
              <a:rPr lang="en-US" sz="1800" u="sng" baseline="30000">
                <a:solidFill>
                  <a:srgbClr val="8A8A8A"/>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3</a:t>
            </a:r>
            <a:r>
              <a:rPr lang="en-US" sz="1200" b="1" u="sng">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yrfid.org</a:t>
            </a:r>
            <a:endParaRPr sz="1200">
              <a:solidFill>
                <a:schemeClr val="dk1"/>
              </a:solidFill>
              <a:latin typeface="Arial"/>
              <a:ea typeface="Arial"/>
              <a:cs typeface="Arial"/>
              <a:sym typeface="Arial"/>
            </a:endParaRPr>
          </a:p>
        </p:txBody>
      </p:sp>
      <p:pic>
        <p:nvPicPr>
          <p:cNvPr id="431" name="Google Shape;431;p35" descr="https://lh6.googleusercontent.com/wYRH-M5uSfuyad9TfxT6Ws9Chadijq7mAo2v4CbYsVkQYaHMlsjjip7XdLdaZoLV-RSalJuoP1dN2JcNqqslvkblWxAiQrZabLucbFd2-XAQ07YQ-aZL7AkRgAVjTz2wkjQpkf8"/>
          <p:cNvPicPr preferRelativeResize="0"/>
          <p:nvPr/>
        </p:nvPicPr>
        <p:blipFill rotWithShape="1">
          <a:blip r:embed="rId10">
            <a:alphaModFix/>
          </a:blip>
          <a:srcRect/>
          <a:stretch/>
        </p:blipFill>
        <p:spPr>
          <a:xfrm>
            <a:off x="0" y="0"/>
            <a:ext cx="1676399" cy="830317"/>
          </a:xfrm>
          <a:prstGeom prst="rect">
            <a:avLst/>
          </a:prstGeom>
          <a:noFill/>
          <a:ln>
            <a:noFill/>
          </a:ln>
        </p:spPr>
      </p:pic>
      <p:sp>
        <p:nvSpPr>
          <p:cNvPr id="432" name="Google Shape;432;p35"/>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7"/>
          <p:cNvSpPr txBox="1"/>
          <p:nvPr/>
        </p:nvSpPr>
        <p:spPr>
          <a:xfrm>
            <a:off x="8201774" y="6449288"/>
            <a:ext cx="17780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15</a:t>
            </a:r>
            <a:endParaRPr sz="1200">
              <a:solidFill>
                <a:schemeClr val="dk1"/>
              </a:solidFill>
              <a:latin typeface="Times New Roman"/>
              <a:ea typeface="Times New Roman"/>
              <a:cs typeface="Times New Roman"/>
              <a:sym typeface="Times New Roman"/>
            </a:endParaRPr>
          </a:p>
        </p:txBody>
      </p:sp>
      <p:sp>
        <p:nvSpPr>
          <p:cNvPr id="467" name="Google Shape;467;p37"/>
          <p:cNvSpPr txBox="1">
            <a:spLocks noGrp="1"/>
          </p:cNvSpPr>
          <p:nvPr>
            <p:ph type="title"/>
          </p:nvPr>
        </p:nvSpPr>
        <p:spPr>
          <a:xfrm>
            <a:off x="2438539" y="497776"/>
            <a:ext cx="4116704"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RFID tag memory</a:t>
            </a:r>
            <a:endParaRPr/>
          </a:p>
        </p:txBody>
      </p:sp>
      <p:sp>
        <p:nvSpPr>
          <p:cNvPr id="468" name="Google Shape;468;p37"/>
          <p:cNvSpPr txBox="1"/>
          <p:nvPr/>
        </p:nvSpPr>
        <p:spPr>
          <a:xfrm>
            <a:off x="612254" y="1540344"/>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69" name="Google Shape;469;p37"/>
          <p:cNvSpPr txBox="1"/>
          <p:nvPr/>
        </p:nvSpPr>
        <p:spPr>
          <a:xfrm>
            <a:off x="612254" y="3176180"/>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70" name="Google Shape;470;p37"/>
          <p:cNvSpPr txBox="1"/>
          <p:nvPr/>
        </p:nvSpPr>
        <p:spPr>
          <a:xfrm>
            <a:off x="612254" y="4812029"/>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71" name="Google Shape;471;p37"/>
          <p:cNvSpPr txBox="1"/>
          <p:nvPr/>
        </p:nvSpPr>
        <p:spPr>
          <a:xfrm>
            <a:off x="954976" y="1496188"/>
            <a:ext cx="6283960" cy="4506595"/>
          </a:xfrm>
          <a:prstGeom prst="rect">
            <a:avLst/>
          </a:prstGeom>
          <a:noFill/>
          <a:ln>
            <a:noFill/>
          </a:ln>
        </p:spPr>
        <p:txBody>
          <a:bodyPr spcFirstLastPara="1" wrap="square" lIns="0" tIns="73025"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Read-only tags</a:t>
            </a:r>
            <a:endParaRPr sz="2400">
              <a:solidFill>
                <a:schemeClr val="dk1"/>
              </a:solidFill>
              <a:latin typeface="Times New Roman"/>
              <a:ea typeface="Times New Roman"/>
              <a:cs typeface="Times New Roman"/>
              <a:sym typeface="Times New Roman"/>
            </a:endParaRPr>
          </a:p>
          <a:p>
            <a:pPr marL="412115" marR="0" lvl="0" indent="-285750"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Tag ID is assigned at the factory during manufacturing</a:t>
            </a:r>
            <a:endParaRPr sz="2000">
              <a:solidFill>
                <a:schemeClr val="dk1"/>
              </a:solidFill>
              <a:latin typeface="Times New Roman"/>
              <a:ea typeface="Times New Roman"/>
              <a:cs typeface="Times New Roman"/>
              <a:sym typeface="Times New Roman"/>
            </a:endParaRPr>
          </a:p>
          <a:p>
            <a:pPr marL="812800" marR="0" lvl="1" indent="-229234"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Can never be changed</a:t>
            </a:r>
            <a:endParaRPr sz="2400" b="0" i="0" u="none" strike="noStrike" cap="none">
              <a:solidFill>
                <a:schemeClr val="dk1"/>
              </a:solidFill>
              <a:latin typeface="Times New Roman"/>
              <a:ea typeface="Times New Roman"/>
              <a:cs typeface="Times New Roman"/>
              <a:sym typeface="Times New Roman"/>
            </a:endParaRPr>
          </a:p>
          <a:p>
            <a:pPr marL="584200" marR="5080" lvl="1" indent="-571500" algn="l" rtl="0">
              <a:lnSpc>
                <a:spcPct val="140000"/>
              </a:lnSpc>
              <a:spcBef>
                <a:spcPts val="195"/>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No additional data can be assigned to the tag  Write once, read many (WORM) tags</a:t>
            </a:r>
            <a:endParaRPr sz="2400" b="0" i="0" u="none" strike="noStrike" cap="none">
              <a:solidFill>
                <a:schemeClr val="dk1"/>
              </a:solidFill>
              <a:latin typeface="Times New Roman"/>
              <a:ea typeface="Times New Roman"/>
              <a:cs typeface="Times New Roman"/>
              <a:sym typeface="Times New Roman"/>
            </a:endParaRPr>
          </a:p>
          <a:p>
            <a:pPr marL="412115" marR="0" lvl="0" indent="-285750" algn="l" rtl="0">
              <a:lnSpc>
                <a:spcPct val="100000"/>
              </a:lnSpc>
              <a:spcBef>
                <a:spcPts val="209"/>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Data written once, e.g., during packing or manufacturing</a:t>
            </a:r>
            <a:endParaRPr sz="2000">
              <a:solidFill>
                <a:schemeClr val="dk1"/>
              </a:solidFill>
              <a:latin typeface="Times New Roman"/>
              <a:ea typeface="Times New Roman"/>
              <a:cs typeface="Times New Roman"/>
              <a:sym typeface="Times New Roman"/>
            </a:endParaRPr>
          </a:p>
          <a:p>
            <a:pPr marL="812800" marR="0" lvl="1" indent="-229234"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Tag is locked once data is written</a:t>
            </a:r>
            <a:endParaRPr sz="2400" b="0" i="0" u="none" strike="noStrike" cap="none">
              <a:solidFill>
                <a:schemeClr val="dk1"/>
              </a:solidFill>
              <a:latin typeface="Times New Roman"/>
              <a:ea typeface="Times New Roman"/>
              <a:cs typeface="Times New Roman"/>
              <a:sym typeface="Times New Roman"/>
            </a:endParaRPr>
          </a:p>
          <a:p>
            <a:pPr marL="584200" marR="1292225" lvl="1" indent="-571500" algn="l" rtl="0">
              <a:lnSpc>
                <a:spcPct val="140000"/>
              </a:lnSpc>
              <a:spcBef>
                <a:spcPts val="19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Similar to a compact disc or DVD  Read/Write</a:t>
            </a:r>
            <a:endParaRPr sz="2400" b="0" i="0" u="none" strike="noStrike" cap="none">
              <a:solidFill>
                <a:schemeClr val="dk1"/>
              </a:solidFill>
              <a:latin typeface="Times New Roman"/>
              <a:ea typeface="Times New Roman"/>
              <a:cs typeface="Times New Roman"/>
              <a:sym typeface="Times New Roman"/>
            </a:endParaRPr>
          </a:p>
          <a:p>
            <a:pPr marL="412115" marR="0" lvl="0" indent="-285750" algn="l" rtl="0">
              <a:lnSpc>
                <a:spcPct val="100000"/>
              </a:lnSpc>
              <a:spcBef>
                <a:spcPts val="21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Tag data can be changed over time</a:t>
            </a:r>
            <a:endParaRPr sz="2000">
              <a:solidFill>
                <a:schemeClr val="dk1"/>
              </a:solidFill>
              <a:latin typeface="Times New Roman"/>
              <a:ea typeface="Times New Roman"/>
              <a:cs typeface="Times New Roman"/>
              <a:sym typeface="Times New Roman"/>
            </a:endParaRPr>
          </a:p>
          <a:p>
            <a:pPr marL="812800" marR="0" lvl="1" indent="-229234"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Part or all of the data section can be locked</a:t>
            </a:r>
            <a:endParaRPr sz="2400" b="0" i="0" u="none" strike="noStrike" cap="none">
              <a:solidFill>
                <a:schemeClr val="dk1"/>
              </a:solidFill>
              <a:latin typeface="Times New Roman"/>
              <a:ea typeface="Times New Roman"/>
              <a:cs typeface="Times New Roman"/>
              <a:sym typeface="Times New Roman"/>
            </a:endParaRPr>
          </a:p>
        </p:txBody>
      </p:sp>
      <p:pic>
        <p:nvPicPr>
          <p:cNvPr id="472" name="Google Shape;472;p37"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473" name="Google Shape;473;p37"/>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grpSp>
        <p:nvGrpSpPr>
          <p:cNvPr id="71" name="Google Shape;71;p4"/>
          <p:cNvGrpSpPr/>
          <p:nvPr/>
        </p:nvGrpSpPr>
        <p:grpSpPr>
          <a:xfrm>
            <a:off x="0" y="0"/>
            <a:ext cx="9144000" cy="6858000"/>
            <a:chOff x="0" y="0"/>
            <a:chExt cx="9144000" cy="6858000"/>
          </a:xfrm>
        </p:grpSpPr>
        <p:sp>
          <p:nvSpPr>
            <p:cNvPr id="72" name="Google Shape;72;p4"/>
            <p:cNvSpPr/>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4"/>
            <p:cNvSpPr/>
            <p:nvPr/>
          </p:nvSpPr>
          <p:spPr>
            <a:xfrm>
              <a:off x="228600" y="241299"/>
              <a:ext cx="8686800" cy="6311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4" name="Google Shape;74;p4" descr="https://lh6.googleusercontent.com/wYRH-M5uSfuyad9TfxT6Ws9Chadijq7mAo2v4CbYsVkQYaHMlsjjip7XdLdaZoLV-RSalJuoP1dN2JcNqqslvkblWxAiQrZabLucbFd2-XAQ07YQ-aZL7AkRgAVjTz2wkjQpkf8"/>
          <p:cNvPicPr preferRelativeResize="0"/>
          <p:nvPr/>
        </p:nvPicPr>
        <p:blipFill rotWithShape="1">
          <a:blip r:embed="rId5">
            <a:alphaModFix/>
          </a:blip>
          <a:srcRect/>
          <a:stretch/>
        </p:blipFill>
        <p:spPr>
          <a:xfrm>
            <a:off x="7239000" y="228600"/>
            <a:ext cx="1676399" cy="830317"/>
          </a:xfrm>
          <a:prstGeom prst="rect">
            <a:avLst/>
          </a:prstGeom>
          <a:noFill/>
          <a:ln>
            <a:noFill/>
          </a:ln>
        </p:spPr>
      </p:pic>
      <p:sp>
        <p:nvSpPr>
          <p:cNvPr id="75" name="Google Shape;75;p4"/>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8"/>
          <p:cNvSpPr txBox="1"/>
          <p:nvPr/>
        </p:nvSpPr>
        <p:spPr>
          <a:xfrm>
            <a:off x="8201774" y="6449288"/>
            <a:ext cx="17780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16</a:t>
            </a:r>
            <a:endParaRPr sz="1200">
              <a:solidFill>
                <a:schemeClr val="dk1"/>
              </a:solidFill>
              <a:latin typeface="Times New Roman"/>
              <a:ea typeface="Times New Roman"/>
              <a:cs typeface="Times New Roman"/>
              <a:sym typeface="Times New Roman"/>
            </a:endParaRPr>
          </a:p>
        </p:txBody>
      </p:sp>
      <p:sp>
        <p:nvSpPr>
          <p:cNvPr id="479" name="Google Shape;479;p38"/>
          <p:cNvSpPr txBox="1">
            <a:spLocks noGrp="1"/>
          </p:cNvSpPr>
          <p:nvPr>
            <p:ph type="title"/>
          </p:nvPr>
        </p:nvSpPr>
        <p:spPr>
          <a:xfrm>
            <a:off x="3044063" y="497776"/>
            <a:ext cx="30492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RFID readers</a:t>
            </a:r>
            <a:endParaRPr/>
          </a:p>
        </p:txBody>
      </p:sp>
      <p:sp>
        <p:nvSpPr>
          <p:cNvPr id="480" name="Google Shape;480;p38"/>
          <p:cNvSpPr txBox="1"/>
          <p:nvPr/>
        </p:nvSpPr>
        <p:spPr>
          <a:xfrm>
            <a:off x="535940" y="1311744"/>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81" name="Google Shape;481;p38"/>
          <p:cNvSpPr txBox="1"/>
          <p:nvPr/>
        </p:nvSpPr>
        <p:spPr>
          <a:xfrm>
            <a:off x="535940" y="3516388"/>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82" name="Google Shape;482;p38"/>
          <p:cNvSpPr txBox="1"/>
          <p:nvPr/>
        </p:nvSpPr>
        <p:spPr>
          <a:xfrm>
            <a:off x="535940" y="4605020"/>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83" name="Google Shape;483;p38"/>
          <p:cNvSpPr txBox="1"/>
          <p:nvPr/>
        </p:nvSpPr>
        <p:spPr>
          <a:xfrm>
            <a:off x="879017" y="1267588"/>
            <a:ext cx="6595745" cy="3737610"/>
          </a:xfrm>
          <a:prstGeom prst="rect">
            <a:avLst/>
          </a:prstGeom>
          <a:noFill/>
          <a:ln>
            <a:noFill/>
          </a:ln>
        </p:spPr>
        <p:txBody>
          <a:bodyPr spcFirstLastPara="1" wrap="square" lIns="0" tIns="73025"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Reader functions:</a:t>
            </a:r>
            <a:endParaRPr sz="24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Remotely power tags</a:t>
            </a:r>
            <a:endParaRPr sz="20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Establish a bidirectional data link</a:t>
            </a:r>
            <a:endParaRPr sz="20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Inventory tags, filter results</a:t>
            </a:r>
            <a:endParaRPr sz="2000">
              <a:solidFill>
                <a:schemeClr val="dk1"/>
              </a:solidFill>
              <a:latin typeface="Times New Roman"/>
              <a:ea typeface="Times New Roman"/>
              <a:cs typeface="Times New Roman"/>
              <a:sym typeface="Times New Roman"/>
            </a:endParaRPr>
          </a:p>
          <a:p>
            <a:pPr marL="412115" marR="0" lvl="0" indent="-286385" algn="l" rtl="0">
              <a:lnSpc>
                <a:spcPct val="100000"/>
              </a:lnSpc>
              <a:spcBef>
                <a:spcPts val="39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Communicate with networked server(s)</a:t>
            </a:r>
            <a:endParaRPr sz="20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Can read 100-300 tags per second</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480"/>
              </a:spcBef>
              <a:spcAft>
                <a:spcPts val="0"/>
              </a:spcAft>
              <a:buNone/>
            </a:pPr>
            <a:r>
              <a:rPr lang="en-US" sz="2400">
                <a:solidFill>
                  <a:schemeClr val="dk1"/>
                </a:solidFill>
                <a:latin typeface="Times New Roman"/>
                <a:ea typeface="Times New Roman"/>
                <a:cs typeface="Times New Roman"/>
                <a:sym typeface="Times New Roman"/>
              </a:rPr>
              <a:t>Readers (interrogators) can be at a fixed point such as</a:t>
            </a:r>
            <a:endParaRPr sz="2400">
              <a:solidFill>
                <a:schemeClr val="dk1"/>
              </a:solidFill>
              <a:latin typeface="Times New Roman"/>
              <a:ea typeface="Times New Roman"/>
              <a:cs typeface="Times New Roman"/>
              <a:sym typeface="Times New Roman"/>
            </a:endParaRPr>
          </a:p>
          <a:p>
            <a:pPr marL="412115" marR="0" lvl="0" indent="-286385" algn="l" rtl="0">
              <a:lnSpc>
                <a:spcPct val="100000"/>
              </a:lnSpc>
              <a:spcBef>
                <a:spcPts val="22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Entrance/exit</a:t>
            </a:r>
            <a:endParaRPr sz="2000">
              <a:solidFill>
                <a:schemeClr val="dk1"/>
              </a:solidFill>
              <a:latin typeface="Times New Roman"/>
              <a:ea typeface="Times New Roman"/>
              <a:cs typeface="Times New Roman"/>
              <a:sym typeface="Times New Roman"/>
            </a:endParaRPr>
          </a:p>
          <a:p>
            <a:pPr marL="412115" marR="0" lvl="0" indent="-286385" algn="l" rtl="0">
              <a:lnSpc>
                <a:spcPct val="100000"/>
              </a:lnSpc>
              <a:spcBef>
                <a:spcPts val="27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Point of sale</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330"/>
              </a:spcBef>
              <a:spcAft>
                <a:spcPts val="0"/>
              </a:spcAft>
              <a:buNone/>
            </a:pPr>
            <a:r>
              <a:rPr lang="en-US" sz="2400">
                <a:solidFill>
                  <a:schemeClr val="dk1"/>
                </a:solidFill>
                <a:latin typeface="Times New Roman"/>
                <a:ea typeface="Times New Roman"/>
                <a:cs typeface="Times New Roman"/>
                <a:sym typeface="Times New Roman"/>
              </a:rPr>
              <a:t>Readers can also be mobile/hand-held</a:t>
            </a:r>
            <a:endParaRPr sz="2400">
              <a:solidFill>
                <a:schemeClr val="dk1"/>
              </a:solidFill>
              <a:latin typeface="Times New Roman"/>
              <a:ea typeface="Times New Roman"/>
              <a:cs typeface="Times New Roman"/>
              <a:sym typeface="Times New Roman"/>
            </a:endParaRPr>
          </a:p>
        </p:txBody>
      </p:sp>
      <p:sp>
        <p:nvSpPr>
          <p:cNvPr id="484" name="Google Shape;484;p38"/>
          <p:cNvSpPr/>
          <p:nvPr/>
        </p:nvSpPr>
        <p:spPr>
          <a:xfrm>
            <a:off x="6553086" y="1447558"/>
            <a:ext cx="2158555" cy="186659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85" name="Google Shape;485;p38"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0" y="6027683"/>
            <a:ext cx="1676399" cy="830317"/>
          </a:xfrm>
          <a:prstGeom prst="rect">
            <a:avLst/>
          </a:prstGeom>
          <a:noFill/>
          <a:ln>
            <a:noFill/>
          </a:ln>
        </p:spPr>
      </p:pic>
      <p:sp>
        <p:nvSpPr>
          <p:cNvPr id="486" name="Google Shape;486;p38"/>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9"/>
          <p:cNvSpPr txBox="1"/>
          <p:nvPr/>
        </p:nvSpPr>
        <p:spPr>
          <a:xfrm>
            <a:off x="8201774" y="6449288"/>
            <a:ext cx="17780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17</a:t>
            </a:r>
            <a:endParaRPr sz="1200">
              <a:solidFill>
                <a:schemeClr val="dk1"/>
              </a:solidFill>
              <a:latin typeface="Times New Roman"/>
              <a:ea typeface="Times New Roman"/>
              <a:cs typeface="Times New Roman"/>
              <a:sym typeface="Times New Roman"/>
            </a:endParaRPr>
          </a:p>
        </p:txBody>
      </p:sp>
      <p:sp>
        <p:nvSpPr>
          <p:cNvPr id="492" name="Google Shape;492;p39"/>
          <p:cNvSpPr txBox="1">
            <a:spLocks noGrp="1"/>
          </p:cNvSpPr>
          <p:nvPr>
            <p:ph type="title"/>
          </p:nvPr>
        </p:nvSpPr>
        <p:spPr>
          <a:xfrm>
            <a:off x="1828800" y="0"/>
            <a:ext cx="54273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RFID application points</a:t>
            </a:r>
            <a:endParaRPr/>
          </a:p>
        </p:txBody>
      </p:sp>
      <p:sp>
        <p:nvSpPr>
          <p:cNvPr id="493" name="Google Shape;493;p39"/>
          <p:cNvSpPr txBox="1"/>
          <p:nvPr/>
        </p:nvSpPr>
        <p:spPr>
          <a:xfrm>
            <a:off x="1118946" y="6052578"/>
            <a:ext cx="3007360" cy="452755"/>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4200" baseline="30000">
                <a:solidFill>
                  <a:srgbClr val="FF0000"/>
                </a:solidFill>
                <a:latin typeface="Noto Sans Symbols"/>
                <a:ea typeface="Noto Sans Symbols"/>
                <a:cs typeface="Noto Sans Symbols"/>
                <a:sym typeface="Noto Sans Symbols"/>
              </a:rPr>
              <a:t>♣</a:t>
            </a:r>
            <a:r>
              <a:rPr lang="en-US" sz="4200" baseline="30000">
                <a:solidFill>
                  <a:srgbClr val="FF0000"/>
                </a:solidFill>
                <a:latin typeface="Times New Roman"/>
                <a:ea typeface="Times New Roman"/>
                <a:cs typeface="Times New Roman"/>
                <a:sym typeface="Times New Roman"/>
              </a:rPr>
              <a:t>	</a:t>
            </a:r>
            <a:r>
              <a:rPr lang="en-US" sz="2800">
                <a:solidFill>
                  <a:schemeClr val="dk1"/>
                </a:solidFill>
                <a:latin typeface="Arial"/>
                <a:ea typeface="Arial"/>
                <a:cs typeface="Arial"/>
                <a:sym typeface="Arial"/>
              </a:rPr>
              <a:t>Shipping Portals</a:t>
            </a:r>
            <a:endParaRPr sz="2800">
              <a:solidFill>
                <a:schemeClr val="dk1"/>
              </a:solidFill>
              <a:latin typeface="Arial"/>
              <a:ea typeface="Arial"/>
              <a:cs typeface="Arial"/>
              <a:sym typeface="Arial"/>
            </a:endParaRPr>
          </a:p>
        </p:txBody>
      </p:sp>
      <p:sp>
        <p:nvSpPr>
          <p:cNvPr id="494" name="Google Shape;494;p39"/>
          <p:cNvSpPr txBox="1"/>
          <p:nvPr/>
        </p:nvSpPr>
        <p:spPr>
          <a:xfrm>
            <a:off x="1132725" y="2699905"/>
            <a:ext cx="7898765" cy="1976120"/>
          </a:xfrm>
          <a:prstGeom prst="rect">
            <a:avLst/>
          </a:prstGeom>
          <a:noFill/>
          <a:ln>
            <a:noFill/>
          </a:ln>
        </p:spPr>
        <p:txBody>
          <a:bodyPr spcFirstLastPara="1" wrap="square" lIns="0" tIns="12700" rIns="0" bIns="0" anchor="t" anchorCtr="0">
            <a:spAutoFit/>
          </a:bodyPr>
          <a:lstStyle/>
          <a:p>
            <a:pPr marL="368300" marR="0" lvl="0" indent="-343535"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Assembly Line</a:t>
            </a:r>
            <a:endParaRPr sz="3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3700">
              <a:solidFill>
                <a:schemeClr val="dk1"/>
              </a:solidFill>
              <a:latin typeface="Times New Roman"/>
              <a:ea typeface="Times New Roman"/>
              <a:cs typeface="Times New Roman"/>
              <a:sym typeface="Times New Roman"/>
            </a:endParaRPr>
          </a:p>
          <a:p>
            <a:pPr marL="0" marR="0" lvl="0" indent="0" algn="l" rtl="0">
              <a:lnSpc>
                <a:spcPct val="100000"/>
              </a:lnSpc>
              <a:spcBef>
                <a:spcPts val="50"/>
              </a:spcBef>
              <a:spcAft>
                <a:spcPts val="0"/>
              </a:spcAft>
              <a:buNone/>
            </a:pPr>
            <a:endParaRPr sz="3350">
              <a:solidFill>
                <a:schemeClr val="dk1"/>
              </a:solidFill>
              <a:latin typeface="Times New Roman"/>
              <a:ea typeface="Times New Roman"/>
              <a:cs typeface="Times New Roman"/>
              <a:sym typeface="Times New Roman"/>
            </a:endParaRPr>
          </a:p>
          <a:p>
            <a:pPr marL="3985895" marR="0" lvl="0" indent="0" algn="l" rtl="0">
              <a:lnSpc>
                <a:spcPct val="100000"/>
              </a:lnSpc>
              <a:spcBef>
                <a:spcPts val="0"/>
              </a:spcBef>
              <a:spcAft>
                <a:spcPts val="0"/>
              </a:spcAft>
              <a:buNone/>
            </a:pPr>
            <a:r>
              <a:rPr lang="en-US" sz="4200" baseline="30000">
                <a:solidFill>
                  <a:srgbClr val="FF0000"/>
                </a:solidFill>
                <a:latin typeface="Noto Sans Symbols"/>
                <a:ea typeface="Noto Sans Symbols"/>
                <a:cs typeface="Noto Sans Symbols"/>
                <a:sym typeface="Noto Sans Symbols"/>
              </a:rPr>
              <a:t>♣</a:t>
            </a:r>
            <a:r>
              <a:rPr lang="en-US" sz="4200" baseline="30000">
                <a:solidFill>
                  <a:srgbClr val="FF0000"/>
                </a:solidFill>
                <a:latin typeface="Times New Roman"/>
                <a:ea typeface="Times New Roman"/>
                <a:cs typeface="Times New Roman"/>
                <a:sym typeface="Times New Roman"/>
              </a:rPr>
              <a:t>	</a:t>
            </a:r>
            <a:r>
              <a:rPr lang="en-US" sz="2800">
                <a:solidFill>
                  <a:schemeClr val="dk1"/>
                </a:solidFill>
                <a:latin typeface="Arial"/>
                <a:ea typeface="Arial"/>
                <a:cs typeface="Arial"/>
                <a:sym typeface="Arial"/>
              </a:rPr>
              <a:t>Handheld Applications</a:t>
            </a:r>
            <a:endParaRPr sz="2800">
              <a:solidFill>
                <a:schemeClr val="dk1"/>
              </a:solidFill>
              <a:latin typeface="Arial"/>
              <a:ea typeface="Arial"/>
              <a:cs typeface="Arial"/>
              <a:sym typeface="Arial"/>
            </a:endParaRPr>
          </a:p>
        </p:txBody>
      </p:sp>
      <p:sp>
        <p:nvSpPr>
          <p:cNvPr id="495" name="Google Shape;495;p39"/>
          <p:cNvSpPr/>
          <p:nvPr/>
        </p:nvSpPr>
        <p:spPr>
          <a:xfrm>
            <a:off x="4224604" y="5145836"/>
            <a:ext cx="66040" cy="14604"/>
          </a:xfrm>
          <a:custGeom>
            <a:avLst/>
            <a:gdLst/>
            <a:ahLst/>
            <a:cxnLst/>
            <a:rect l="l" t="t" r="r" b="b"/>
            <a:pathLst>
              <a:path w="66039" h="14604" extrusionOk="0">
                <a:moveTo>
                  <a:pt x="0" y="0"/>
                </a:moveTo>
                <a:lnTo>
                  <a:pt x="65519" y="1440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39"/>
          <p:cNvSpPr/>
          <p:nvPr/>
        </p:nvSpPr>
        <p:spPr>
          <a:xfrm>
            <a:off x="1353959" y="4587481"/>
            <a:ext cx="3377565" cy="916305"/>
          </a:xfrm>
          <a:custGeom>
            <a:avLst/>
            <a:gdLst/>
            <a:ahLst/>
            <a:cxnLst/>
            <a:rect l="l" t="t" r="r" b="b"/>
            <a:pathLst>
              <a:path w="3377565" h="916304" extrusionOk="0">
                <a:moveTo>
                  <a:pt x="3377158" y="916203"/>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9"/>
          <p:cNvSpPr/>
          <p:nvPr/>
        </p:nvSpPr>
        <p:spPr>
          <a:xfrm>
            <a:off x="2436114" y="3675964"/>
            <a:ext cx="1248410" cy="1204595"/>
          </a:xfrm>
          <a:custGeom>
            <a:avLst/>
            <a:gdLst/>
            <a:ahLst/>
            <a:cxnLst/>
            <a:rect l="l" t="t" r="r" b="b"/>
            <a:pathLst>
              <a:path w="1248410" h="1204595" extrusionOk="0">
                <a:moveTo>
                  <a:pt x="0" y="0"/>
                </a:moveTo>
                <a:lnTo>
                  <a:pt x="0" y="1204201"/>
                </a:lnTo>
                <a:lnTo>
                  <a:pt x="1248130" y="877671"/>
                </a:lnTo>
                <a:lnTo>
                  <a:pt x="1242720" y="312470"/>
                </a:lnTo>
                <a:lnTo>
                  <a:pt x="0" y="0"/>
                </a:lnTo>
                <a:close/>
              </a:path>
            </a:pathLst>
          </a:custGeom>
          <a:solidFill>
            <a:srgbClr val="90909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9"/>
          <p:cNvSpPr/>
          <p:nvPr/>
        </p:nvSpPr>
        <p:spPr>
          <a:xfrm>
            <a:off x="2436114" y="3675964"/>
            <a:ext cx="1248410" cy="1204595"/>
          </a:xfrm>
          <a:custGeom>
            <a:avLst/>
            <a:gdLst/>
            <a:ahLst/>
            <a:cxnLst/>
            <a:rect l="l" t="t" r="r" b="b"/>
            <a:pathLst>
              <a:path w="1248410" h="1204595" extrusionOk="0">
                <a:moveTo>
                  <a:pt x="1242720" y="312470"/>
                </a:moveTo>
                <a:lnTo>
                  <a:pt x="0" y="0"/>
                </a:lnTo>
                <a:lnTo>
                  <a:pt x="0" y="1204201"/>
                </a:lnTo>
                <a:lnTo>
                  <a:pt x="1248130" y="877671"/>
                </a:lnTo>
                <a:lnTo>
                  <a:pt x="1242720" y="31247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9"/>
          <p:cNvSpPr/>
          <p:nvPr/>
        </p:nvSpPr>
        <p:spPr>
          <a:xfrm>
            <a:off x="2436114" y="4561560"/>
            <a:ext cx="1236980" cy="652780"/>
          </a:xfrm>
          <a:custGeom>
            <a:avLst/>
            <a:gdLst/>
            <a:ahLst/>
            <a:cxnLst/>
            <a:rect l="l" t="t" r="r" b="b"/>
            <a:pathLst>
              <a:path w="1236979" h="652779" extrusionOk="0">
                <a:moveTo>
                  <a:pt x="1236611" y="0"/>
                </a:moveTo>
                <a:lnTo>
                  <a:pt x="0" y="320763"/>
                </a:lnTo>
                <a:lnTo>
                  <a:pt x="1236611" y="652678"/>
                </a:lnTo>
                <a:lnTo>
                  <a:pt x="1236611" y="0"/>
                </a:lnTo>
                <a:close/>
              </a:path>
            </a:pathLst>
          </a:custGeom>
          <a:solidFill>
            <a:srgbClr val="B1B1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39"/>
          <p:cNvSpPr/>
          <p:nvPr/>
        </p:nvSpPr>
        <p:spPr>
          <a:xfrm>
            <a:off x="2436114" y="4561560"/>
            <a:ext cx="1236980" cy="652780"/>
          </a:xfrm>
          <a:custGeom>
            <a:avLst/>
            <a:gdLst/>
            <a:ahLst/>
            <a:cxnLst/>
            <a:rect l="l" t="t" r="r" b="b"/>
            <a:pathLst>
              <a:path w="1236979" h="652779" extrusionOk="0">
                <a:moveTo>
                  <a:pt x="0" y="320763"/>
                </a:moveTo>
                <a:lnTo>
                  <a:pt x="1236611" y="652678"/>
                </a:lnTo>
                <a:lnTo>
                  <a:pt x="1236611" y="0"/>
                </a:lnTo>
                <a:lnTo>
                  <a:pt x="0" y="32076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9"/>
          <p:cNvSpPr/>
          <p:nvPr/>
        </p:nvSpPr>
        <p:spPr>
          <a:xfrm>
            <a:off x="3725278" y="4987074"/>
            <a:ext cx="921385" cy="279400"/>
          </a:xfrm>
          <a:custGeom>
            <a:avLst/>
            <a:gdLst/>
            <a:ahLst/>
            <a:cxnLst/>
            <a:rect l="l" t="t" r="r" b="b"/>
            <a:pathLst>
              <a:path w="921385" h="279400" extrusionOk="0">
                <a:moveTo>
                  <a:pt x="920876" y="0"/>
                </a:moveTo>
                <a:lnTo>
                  <a:pt x="0" y="242646"/>
                </a:lnTo>
                <a:lnTo>
                  <a:pt x="123837" y="279361"/>
                </a:lnTo>
                <a:lnTo>
                  <a:pt x="920876" y="71285"/>
                </a:lnTo>
                <a:lnTo>
                  <a:pt x="920876" y="0"/>
                </a:lnTo>
                <a:close/>
              </a:path>
            </a:pathLst>
          </a:custGeom>
          <a:solidFill>
            <a:srgbClr val="5E5E5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39"/>
          <p:cNvSpPr/>
          <p:nvPr/>
        </p:nvSpPr>
        <p:spPr>
          <a:xfrm>
            <a:off x="3725278" y="4987074"/>
            <a:ext cx="921385" cy="279400"/>
          </a:xfrm>
          <a:custGeom>
            <a:avLst/>
            <a:gdLst/>
            <a:ahLst/>
            <a:cxnLst/>
            <a:rect l="l" t="t" r="r" b="b"/>
            <a:pathLst>
              <a:path w="921385" h="279400" extrusionOk="0">
                <a:moveTo>
                  <a:pt x="123837" y="279361"/>
                </a:moveTo>
                <a:lnTo>
                  <a:pt x="920876" y="71285"/>
                </a:lnTo>
                <a:lnTo>
                  <a:pt x="920876" y="0"/>
                </a:lnTo>
                <a:lnTo>
                  <a:pt x="0" y="242646"/>
                </a:lnTo>
                <a:lnTo>
                  <a:pt x="123837" y="27936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39"/>
          <p:cNvSpPr/>
          <p:nvPr/>
        </p:nvSpPr>
        <p:spPr>
          <a:xfrm>
            <a:off x="3872877" y="5158435"/>
            <a:ext cx="732155" cy="316230"/>
          </a:xfrm>
          <a:custGeom>
            <a:avLst/>
            <a:gdLst/>
            <a:ahLst/>
            <a:cxnLst/>
            <a:rect l="l" t="t" r="r" b="b"/>
            <a:pathLst>
              <a:path w="732154" h="316229" extrusionOk="0">
                <a:moveTo>
                  <a:pt x="703309" y="176047"/>
                </a:moveTo>
                <a:lnTo>
                  <a:pt x="500037" y="176047"/>
                </a:lnTo>
                <a:lnTo>
                  <a:pt x="569518" y="195122"/>
                </a:lnTo>
                <a:lnTo>
                  <a:pt x="613448" y="238683"/>
                </a:lnTo>
                <a:lnTo>
                  <a:pt x="626046" y="283324"/>
                </a:lnTo>
                <a:lnTo>
                  <a:pt x="731888" y="316090"/>
                </a:lnTo>
                <a:lnTo>
                  <a:pt x="722883" y="215646"/>
                </a:lnTo>
                <a:lnTo>
                  <a:pt x="703309" y="176047"/>
                </a:lnTo>
                <a:close/>
              </a:path>
              <a:path w="732154" h="316229" extrusionOk="0">
                <a:moveTo>
                  <a:pt x="310324" y="0"/>
                </a:moveTo>
                <a:lnTo>
                  <a:pt x="228244" y="0"/>
                </a:lnTo>
                <a:lnTo>
                  <a:pt x="113042" y="23050"/>
                </a:lnTo>
                <a:lnTo>
                  <a:pt x="34556" y="64808"/>
                </a:lnTo>
                <a:lnTo>
                  <a:pt x="0" y="110883"/>
                </a:lnTo>
                <a:lnTo>
                  <a:pt x="359638" y="208800"/>
                </a:lnTo>
                <a:lnTo>
                  <a:pt x="419760" y="182880"/>
                </a:lnTo>
                <a:lnTo>
                  <a:pt x="500037" y="176047"/>
                </a:lnTo>
                <a:lnTo>
                  <a:pt x="703309" y="176047"/>
                </a:lnTo>
                <a:lnTo>
                  <a:pt x="691921" y="153009"/>
                </a:lnTo>
                <a:lnTo>
                  <a:pt x="626046" y="97561"/>
                </a:lnTo>
                <a:lnTo>
                  <a:pt x="582485" y="75958"/>
                </a:lnTo>
                <a:lnTo>
                  <a:pt x="438124" y="32410"/>
                </a:lnTo>
                <a:lnTo>
                  <a:pt x="310324" y="0"/>
                </a:lnTo>
                <a:close/>
              </a:path>
            </a:pathLst>
          </a:custGeom>
          <a:solidFill>
            <a:srgbClr val="5E5E5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39"/>
          <p:cNvSpPr/>
          <p:nvPr/>
        </p:nvSpPr>
        <p:spPr>
          <a:xfrm>
            <a:off x="3872877" y="5158435"/>
            <a:ext cx="732155" cy="316230"/>
          </a:xfrm>
          <a:custGeom>
            <a:avLst/>
            <a:gdLst/>
            <a:ahLst/>
            <a:cxnLst/>
            <a:rect l="l" t="t" r="r" b="b"/>
            <a:pathLst>
              <a:path w="732154" h="316229" extrusionOk="0">
                <a:moveTo>
                  <a:pt x="0" y="110883"/>
                </a:moveTo>
                <a:lnTo>
                  <a:pt x="359638" y="208800"/>
                </a:lnTo>
                <a:lnTo>
                  <a:pt x="419760" y="182880"/>
                </a:lnTo>
                <a:lnTo>
                  <a:pt x="500037" y="176047"/>
                </a:lnTo>
                <a:lnTo>
                  <a:pt x="569518" y="195122"/>
                </a:lnTo>
                <a:lnTo>
                  <a:pt x="613448" y="238683"/>
                </a:lnTo>
                <a:lnTo>
                  <a:pt x="626046" y="283324"/>
                </a:lnTo>
                <a:lnTo>
                  <a:pt x="731888" y="316090"/>
                </a:lnTo>
                <a:lnTo>
                  <a:pt x="722883" y="215646"/>
                </a:lnTo>
                <a:lnTo>
                  <a:pt x="691921" y="153009"/>
                </a:lnTo>
                <a:lnTo>
                  <a:pt x="626046" y="97561"/>
                </a:lnTo>
                <a:lnTo>
                  <a:pt x="582485" y="75958"/>
                </a:lnTo>
                <a:lnTo>
                  <a:pt x="438124" y="32410"/>
                </a:lnTo>
                <a:lnTo>
                  <a:pt x="310324" y="0"/>
                </a:lnTo>
                <a:lnTo>
                  <a:pt x="228244" y="0"/>
                </a:lnTo>
                <a:lnTo>
                  <a:pt x="113042" y="23050"/>
                </a:lnTo>
                <a:lnTo>
                  <a:pt x="34556" y="64808"/>
                </a:lnTo>
                <a:lnTo>
                  <a:pt x="0" y="11088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39"/>
          <p:cNvSpPr/>
          <p:nvPr/>
        </p:nvSpPr>
        <p:spPr>
          <a:xfrm>
            <a:off x="4088155" y="5221439"/>
            <a:ext cx="376555" cy="111760"/>
          </a:xfrm>
          <a:custGeom>
            <a:avLst/>
            <a:gdLst/>
            <a:ahLst/>
            <a:cxnLst/>
            <a:rect l="l" t="t" r="r" b="b"/>
            <a:pathLst>
              <a:path w="376554" h="111760" extrusionOk="0">
                <a:moveTo>
                  <a:pt x="376199" y="18719"/>
                </a:moveTo>
                <a:lnTo>
                  <a:pt x="270370" y="0"/>
                </a:lnTo>
                <a:lnTo>
                  <a:pt x="210248" y="6476"/>
                </a:lnTo>
                <a:lnTo>
                  <a:pt x="157327" y="18719"/>
                </a:lnTo>
                <a:lnTo>
                  <a:pt x="78841" y="48602"/>
                </a:lnTo>
                <a:lnTo>
                  <a:pt x="38519" y="78485"/>
                </a:lnTo>
                <a:lnTo>
                  <a:pt x="0" y="11123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39"/>
          <p:cNvSpPr/>
          <p:nvPr/>
        </p:nvSpPr>
        <p:spPr>
          <a:xfrm>
            <a:off x="3978719" y="5183276"/>
            <a:ext cx="376555" cy="111760"/>
          </a:xfrm>
          <a:custGeom>
            <a:avLst/>
            <a:gdLst/>
            <a:ahLst/>
            <a:cxnLst/>
            <a:rect l="l" t="t" r="r" b="b"/>
            <a:pathLst>
              <a:path w="376554" h="111760" extrusionOk="0">
                <a:moveTo>
                  <a:pt x="376199" y="18719"/>
                </a:moveTo>
                <a:lnTo>
                  <a:pt x="270357" y="0"/>
                </a:lnTo>
                <a:lnTo>
                  <a:pt x="210235" y="6489"/>
                </a:lnTo>
                <a:lnTo>
                  <a:pt x="157314" y="18719"/>
                </a:lnTo>
                <a:lnTo>
                  <a:pt x="78841" y="48602"/>
                </a:lnTo>
                <a:lnTo>
                  <a:pt x="38519" y="78485"/>
                </a:lnTo>
                <a:lnTo>
                  <a:pt x="0" y="11123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39"/>
          <p:cNvSpPr/>
          <p:nvPr/>
        </p:nvSpPr>
        <p:spPr>
          <a:xfrm>
            <a:off x="4236123" y="5338076"/>
            <a:ext cx="267970" cy="104139"/>
          </a:xfrm>
          <a:custGeom>
            <a:avLst/>
            <a:gdLst/>
            <a:ahLst/>
            <a:cxnLst/>
            <a:rect l="l" t="t" r="r" b="b"/>
            <a:pathLst>
              <a:path w="267970" h="104139" extrusionOk="0">
                <a:moveTo>
                  <a:pt x="140398" y="0"/>
                </a:moveTo>
                <a:lnTo>
                  <a:pt x="62280" y="3962"/>
                </a:lnTo>
                <a:lnTo>
                  <a:pt x="0" y="32397"/>
                </a:lnTo>
                <a:lnTo>
                  <a:pt x="267842" y="104038"/>
                </a:lnTo>
                <a:lnTo>
                  <a:pt x="246240" y="45719"/>
                </a:lnTo>
                <a:lnTo>
                  <a:pt x="209880" y="16205"/>
                </a:lnTo>
                <a:lnTo>
                  <a:pt x="140398" y="0"/>
                </a:lnTo>
                <a:close/>
              </a:path>
            </a:pathLst>
          </a:custGeom>
          <a:solidFill>
            <a:srgbClr val="7F00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39"/>
          <p:cNvSpPr/>
          <p:nvPr/>
        </p:nvSpPr>
        <p:spPr>
          <a:xfrm>
            <a:off x="4236123" y="5338076"/>
            <a:ext cx="267970" cy="104139"/>
          </a:xfrm>
          <a:custGeom>
            <a:avLst/>
            <a:gdLst/>
            <a:ahLst/>
            <a:cxnLst/>
            <a:rect l="l" t="t" r="r" b="b"/>
            <a:pathLst>
              <a:path w="267970" h="104139" extrusionOk="0">
                <a:moveTo>
                  <a:pt x="0" y="32397"/>
                </a:moveTo>
                <a:lnTo>
                  <a:pt x="267842" y="104038"/>
                </a:lnTo>
                <a:lnTo>
                  <a:pt x="246240" y="45719"/>
                </a:lnTo>
                <a:lnTo>
                  <a:pt x="209880" y="16205"/>
                </a:lnTo>
                <a:lnTo>
                  <a:pt x="140398" y="0"/>
                </a:lnTo>
                <a:lnTo>
                  <a:pt x="62280" y="3962"/>
                </a:lnTo>
                <a:lnTo>
                  <a:pt x="0" y="3239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39"/>
          <p:cNvSpPr/>
          <p:nvPr/>
        </p:nvSpPr>
        <p:spPr>
          <a:xfrm>
            <a:off x="4341596" y="5337721"/>
            <a:ext cx="66040" cy="78740"/>
          </a:xfrm>
          <a:custGeom>
            <a:avLst/>
            <a:gdLst/>
            <a:ahLst/>
            <a:cxnLst/>
            <a:rect l="l" t="t" r="r" b="b"/>
            <a:pathLst>
              <a:path w="66039" h="78739" extrusionOk="0">
                <a:moveTo>
                  <a:pt x="65519" y="78473"/>
                </a:moveTo>
                <a:lnTo>
                  <a:pt x="60121" y="45719"/>
                </a:lnTo>
                <a:lnTo>
                  <a:pt x="43929" y="22682"/>
                </a:ln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39"/>
          <p:cNvSpPr/>
          <p:nvPr/>
        </p:nvSpPr>
        <p:spPr>
          <a:xfrm>
            <a:off x="2390762" y="3568674"/>
            <a:ext cx="1349375" cy="1658620"/>
          </a:xfrm>
          <a:custGeom>
            <a:avLst/>
            <a:gdLst/>
            <a:ahLst/>
            <a:cxnLst/>
            <a:rect l="l" t="t" r="r" b="b"/>
            <a:pathLst>
              <a:path w="1349375" h="1658620" extrusionOk="0">
                <a:moveTo>
                  <a:pt x="432897" y="108369"/>
                </a:moveTo>
                <a:lnTo>
                  <a:pt x="45719" y="108369"/>
                </a:lnTo>
                <a:lnTo>
                  <a:pt x="1285557" y="420484"/>
                </a:lnTo>
                <a:lnTo>
                  <a:pt x="1285557" y="1644484"/>
                </a:lnTo>
                <a:lnTo>
                  <a:pt x="1304571" y="1648293"/>
                </a:lnTo>
                <a:lnTo>
                  <a:pt x="1348917" y="1658162"/>
                </a:lnTo>
                <a:lnTo>
                  <a:pt x="1348917" y="337680"/>
                </a:lnTo>
                <a:lnTo>
                  <a:pt x="432897" y="108369"/>
                </a:lnTo>
                <a:close/>
              </a:path>
              <a:path w="1349375" h="1658620" extrusionOk="0">
                <a:moveTo>
                  <a:pt x="0" y="0"/>
                </a:moveTo>
                <a:lnTo>
                  <a:pt x="0" y="1297089"/>
                </a:lnTo>
                <a:lnTo>
                  <a:pt x="45719" y="1314729"/>
                </a:lnTo>
                <a:lnTo>
                  <a:pt x="45719" y="108369"/>
                </a:lnTo>
                <a:lnTo>
                  <a:pt x="432897" y="108369"/>
                </a:lnTo>
                <a:lnTo>
                  <a:pt x="0" y="0"/>
                </a:lnTo>
                <a:close/>
              </a:path>
            </a:pathLst>
          </a:custGeom>
          <a:solidFill>
            <a:srgbClr val="DCDC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39"/>
          <p:cNvSpPr/>
          <p:nvPr/>
        </p:nvSpPr>
        <p:spPr>
          <a:xfrm>
            <a:off x="2390762" y="3568674"/>
            <a:ext cx="1349375" cy="1658620"/>
          </a:xfrm>
          <a:custGeom>
            <a:avLst/>
            <a:gdLst/>
            <a:ahLst/>
            <a:cxnLst/>
            <a:rect l="l" t="t" r="r" b="b"/>
            <a:pathLst>
              <a:path w="1349375" h="1658620" extrusionOk="0">
                <a:moveTo>
                  <a:pt x="1348917" y="1658162"/>
                </a:moveTo>
                <a:lnTo>
                  <a:pt x="1348917" y="337680"/>
                </a:lnTo>
                <a:lnTo>
                  <a:pt x="0" y="0"/>
                </a:lnTo>
                <a:lnTo>
                  <a:pt x="0" y="1297089"/>
                </a:lnTo>
                <a:lnTo>
                  <a:pt x="45719" y="1314729"/>
                </a:lnTo>
                <a:lnTo>
                  <a:pt x="45719" y="108369"/>
                </a:lnTo>
                <a:lnTo>
                  <a:pt x="1285557" y="420484"/>
                </a:lnTo>
                <a:lnTo>
                  <a:pt x="1285557" y="1644484"/>
                </a:lnTo>
                <a:lnTo>
                  <a:pt x="1304571" y="1648293"/>
                </a:lnTo>
                <a:lnTo>
                  <a:pt x="1325338" y="1652809"/>
                </a:lnTo>
                <a:lnTo>
                  <a:pt x="1342055" y="1656582"/>
                </a:lnTo>
                <a:lnTo>
                  <a:pt x="1348917" y="1658162"/>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39"/>
          <p:cNvSpPr/>
          <p:nvPr/>
        </p:nvSpPr>
        <p:spPr>
          <a:xfrm>
            <a:off x="2383917" y="3276714"/>
            <a:ext cx="2525395" cy="1948180"/>
          </a:xfrm>
          <a:custGeom>
            <a:avLst/>
            <a:gdLst/>
            <a:ahLst/>
            <a:cxnLst/>
            <a:rect l="l" t="t" r="r" b="b"/>
            <a:pathLst>
              <a:path w="2525395" h="1948179" extrusionOk="0">
                <a:moveTo>
                  <a:pt x="1108798" y="0"/>
                </a:moveTo>
                <a:lnTo>
                  <a:pt x="0" y="293039"/>
                </a:lnTo>
                <a:lnTo>
                  <a:pt x="1349286" y="625690"/>
                </a:lnTo>
                <a:lnTo>
                  <a:pt x="1349286" y="1947964"/>
                </a:lnTo>
                <a:lnTo>
                  <a:pt x="2446921" y="1665363"/>
                </a:lnTo>
                <a:lnTo>
                  <a:pt x="2525039" y="1300327"/>
                </a:lnTo>
                <a:lnTo>
                  <a:pt x="2381402" y="883450"/>
                </a:lnTo>
                <a:lnTo>
                  <a:pt x="2507043" y="550811"/>
                </a:lnTo>
                <a:lnTo>
                  <a:pt x="2437917" y="332282"/>
                </a:lnTo>
                <a:lnTo>
                  <a:pt x="2017445" y="221043"/>
                </a:lnTo>
                <a:lnTo>
                  <a:pt x="1682280" y="192608"/>
                </a:lnTo>
                <a:lnTo>
                  <a:pt x="1442161" y="46088"/>
                </a:lnTo>
                <a:lnTo>
                  <a:pt x="1108798" y="0"/>
                </a:lnTo>
                <a:close/>
              </a:path>
            </a:pathLst>
          </a:custGeom>
          <a:solidFill>
            <a:srgbClr val="DCDC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9"/>
          <p:cNvSpPr/>
          <p:nvPr/>
        </p:nvSpPr>
        <p:spPr>
          <a:xfrm>
            <a:off x="2383917" y="3276714"/>
            <a:ext cx="2525395" cy="1948180"/>
          </a:xfrm>
          <a:custGeom>
            <a:avLst/>
            <a:gdLst/>
            <a:ahLst/>
            <a:cxnLst/>
            <a:rect l="l" t="t" r="r" b="b"/>
            <a:pathLst>
              <a:path w="2525395" h="1948179" extrusionOk="0">
                <a:moveTo>
                  <a:pt x="2446921" y="1665363"/>
                </a:moveTo>
                <a:lnTo>
                  <a:pt x="2525039" y="1300327"/>
                </a:lnTo>
                <a:lnTo>
                  <a:pt x="2381402" y="883450"/>
                </a:lnTo>
                <a:lnTo>
                  <a:pt x="2507043" y="550811"/>
                </a:lnTo>
                <a:lnTo>
                  <a:pt x="2437917" y="332282"/>
                </a:lnTo>
                <a:lnTo>
                  <a:pt x="2017445" y="221043"/>
                </a:lnTo>
                <a:lnTo>
                  <a:pt x="1682280" y="192608"/>
                </a:lnTo>
                <a:lnTo>
                  <a:pt x="1442161" y="46088"/>
                </a:lnTo>
                <a:lnTo>
                  <a:pt x="1108798" y="0"/>
                </a:lnTo>
                <a:lnTo>
                  <a:pt x="0" y="293039"/>
                </a:lnTo>
                <a:lnTo>
                  <a:pt x="1349286" y="625690"/>
                </a:lnTo>
                <a:lnTo>
                  <a:pt x="1349286" y="1947964"/>
                </a:lnTo>
                <a:lnTo>
                  <a:pt x="2446921" y="166536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9"/>
          <p:cNvSpPr/>
          <p:nvPr/>
        </p:nvSpPr>
        <p:spPr>
          <a:xfrm>
            <a:off x="3732123" y="3615842"/>
            <a:ext cx="1093470" cy="287020"/>
          </a:xfrm>
          <a:custGeom>
            <a:avLst/>
            <a:gdLst/>
            <a:ahLst/>
            <a:cxnLst/>
            <a:rect l="l" t="t" r="r" b="b"/>
            <a:pathLst>
              <a:path w="1093470" h="287020" extrusionOk="0">
                <a:moveTo>
                  <a:pt x="1093317" y="0"/>
                </a:moveTo>
                <a:lnTo>
                  <a:pt x="0" y="28691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9"/>
          <p:cNvSpPr/>
          <p:nvPr/>
        </p:nvSpPr>
        <p:spPr>
          <a:xfrm>
            <a:off x="726845" y="3567962"/>
            <a:ext cx="3207235" cy="22827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39"/>
          <p:cNvSpPr/>
          <p:nvPr/>
        </p:nvSpPr>
        <p:spPr>
          <a:xfrm>
            <a:off x="4543564" y="761758"/>
            <a:ext cx="115570" cy="2075180"/>
          </a:xfrm>
          <a:custGeom>
            <a:avLst/>
            <a:gdLst/>
            <a:ahLst/>
            <a:cxnLst/>
            <a:rect l="l" t="t" r="r" b="b"/>
            <a:pathLst>
              <a:path w="115570" h="2075180" extrusionOk="0">
                <a:moveTo>
                  <a:pt x="115557" y="0"/>
                </a:moveTo>
                <a:lnTo>
                  <a:pt x="0" y="0"/>
                </a:lnTo>
                <a:lnTo>
                  <a:pt x="0" y="2074684"/>
                </a:lnTo>
                <a:lnTo>
                  <a:pt x="115557" y="2074684"/>
                </a:lnTo>
                <a:lnTo>
                  <a:pt x="115557" y="0"/>
                </a:lnTo>
                <a:close/>
              </a:path>
            </a:pathLst>
          </a:custGeom>
          <a:solidFill>
            <a:srgbClr val="4E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9"/>
          <p:cNvSpPr/>
          <p:nvPr/>
        </p:nvSpPr>
        <p:spPr>
          <a:xfrm>
            <a:off x="4543564" y="761758"/>
            <a:ext cx="115570" cy="2075180"/>
          </a:xfrm>
          <a:custGeom>
            <a:avLst/>
            <a:gdLst/>
            <a:ahLst/>
            <a:cxnLst/>
            <a:rect l="l" t="t" r="r" b="b"/>
            <a:pathLst>
              <a:path w="115570" h="2075180" extrusionOk="0">
                <a:moveTo>
                  <a:pt x="57950" y="2074684"/>
                </a:moveTo>
                <a:lnTo>
                  <a:pt x="0" y="2074684"/>
                </a:lnTo>
                <a:lnTo>
                  <a:pt x="0" y="0"/>
                </a:lnTo>
                <a:lnTo>
                  <a:pt x="115557" y="0"/>
                </a:lnTo>
                <a:lnTo>
                  <a:pt x="115557" y="2074684"/>
                </a:lnTo>
                <a:lnTo>
                  <a:pt x="57950" y="2074684"/>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39"/>
          <p:cNvSpPr/>
          <p:nvPr/>
        </p:nvSpPr>
        <p:spPr>
          <a:xfrm>
            <a:off x="4286161" y="1059116"/>
            <a:ext cx="436880" cy="552450"/>
          </a:xfrm>
          <a:custGeom>
            <a:avLst/>
            <a:gdLst/>
            <a:ahLst/>
            <a:cxnLst/>
            <a:rect l="l" t="t" r="r" b="b"/>
            <a:pathLst>
              <a:path w="436879" h="552450" extrusionOk="0">
                <a:moveTo>
                  <a:pt x="0" y="0"/>
                </a:moveTo>
                <a:lnTo>
                  <a:pt x="10795" y="372960"/>
                </a:lnTo>
                <a:lnTo>
                  <a:pt x="436676" y="551878"/>
                </a:lnTo>
                <a:lnTo>
                  <a:pt x="426237" y="179285"/>
                </a:lnTo>
                <a:lnTo>
                  <a:pt x="0" y="0"/>
                </a:lnTo>
                <a:close/>
              </a:path>
            </a:pathLst>
          </a:custGeom>
          <a:solidFill>
            <a:srgbClr val="4E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39"/>
          <p:cNvSpPr/>
          <p:nvPr/>
        </p:nvSpPr>
        <p:spPr>
          <a:xfrm>
            <a:off x="4286161" y="1059116"/>
            <a:ext cx="436880" cy="552450"/>
          </a:xfrm>
          <a:custGeom>
            <a:avLst/>
            <a:gdLst/>
            <a:ahLst/>
            <a:cxnLst/>
            <a:rect l="l" t="t" r="r" b="b"/>
            <a:pathLst>
              <a:path w="436879" h="552450" extrusionOk="0">
                <a:moveTo>
                  <a:pt x="436676" y="551878"/>
                </a:moveTo>
                <a:lnTo>
                  <a:pt x="426237" y="179285"/>
                </a:lnTo>
                <a:lnTo>
                  <a:pt x="0" y="0"/>
                </a:lnTo>
                <a:lnTo>
                  <a:pt x="10795" y="372960"/>
                </a:lnTo>
                <a:lnTo>
                  <a:pt x="436676" y="55187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39"/>
          <p:cNvSpPr/>
          <p:nvPr/>
        </p:nvSpPr>
        <p:spPr>
          <a:xfrm>
            <a:off x="731875" y="2300401"/>
            <a:ext cx="4242435" cy="0"/>
          </a:xfrm>
          <a:custGeom>
            <a:avLst/>
            <a:gdLst/>
            <a:ahLst/>
            <a:cxnLst/>
            <a:rect l="l" t="t" r="r" b="b"/>
            <a:pathLst>
              <a:path w="4242435" h="120000" extrusionOk="0">
                <a:moveTo>
                  <a:pt x="0" y="0"/>
                </a:moveTo>
                <a:lnTo>
                  <a:pt x="4241888" y="0"/>
                </a:lnTo>
              </a:path>
            </a:pathLst>
          </a:custGeom>
          <a:noFill/>
          <a:ln w="284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39"/>
          <p:cNvSpPr/>
          <p:nvPr/>
        </p:nvSpPr>
        <p:spPr>
          <a:xfrm>
            <a:off x="750595" y="2572562"/>
            <a:ext cx="4242435" cy="0"/>
          </a:xfrm>
          <a:custGeom>
            <a:avLst/>
            <a:gdLst/>
            <a:ahLst/>
            <a:cxnLst/>
            <a:rect l="l" t="t" r="r" b="b"/>
            <a:pathLst>
              <a:path w="4242435" h="120000" extrusionOk="0">
                <a:moveTo>
                  <a:pt x="0" y="0"/>
                </a:moveTo>
                <a:lnTo>
                  <a:pt x="4241888" y="0"/>
                </a:lnTo>
              </a:path>
            </a:pathLst>
          </a:custGeom>
          <a:noFill/>
          <a:ln w="284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39"/>
          <p:cNvSpPr/>
          <p:nvPr/>
        </p:nvSpPr>
        <p:spPr>
          <a:xfrm>
            <a:off x="627837" y="2300046"/>
            <a:ext cx="272415" cy="272415"/>
          </a:xfrm>
          <a:custGeom>
            <a:avLst/>
            <a:gdLst/>
            <a:ahLst/>
            <a:cxnLst/>
            <a:rect l="l" t="t" r="r" b="b"/>
            <a:pathLst>
              <a:path w="272415" h="272414" extrusionOk="0">
                <a:moveTo>
                  <a:pt x="136080" y="0"/>
                </a:moveTo>
                <a:lnTo>
                  <a:pt x="88925" y="8636"/>
                </a:lnTo>
                <a:lnTo>
                  <a:pt x="52920" y="28435"/>
                </a:lnTo>
                <a:lnTo>
                  <a:pt x="33121" y="47510"/>
                </a:lnTo>
                <a:lnTo>
                  <a:pt x="28448" y="52908"/>
                </a:lnTo>
                <a:lnTo>
                  <a:pt x="8648" y="88912"/>
                </a:lnTo>
                <a:lnTo>
                  <a:pt x="368" y="129235"/>
                </a:lnTo>
                <a:lnTo>
                  <a:pt x="368" y="136067"/>
                </a:lnTo>
                <a:lnTo>
                  <a:pt x="0" y="136067"/>
                </a:lnTo>
                <a:lnTo>
                  <a:pt x="6845" y="178193"/>
                </a:lnTo>
                <a:lnTo>
                  <a:pt x="26289" y="215988"/>
                </a:lnTo>
                <a:lnTo>
                  <a:pt x="56159" y="245872"/>
                </a:lnTo>
                <a:lnTo>
                  <a:pt x="93967" y="265315"/>
                </a:lnTo>
                <a:lnTo>
                  <a:pt x="136080" y="271792"/>
                </a:lnTo>
                <a:lnTo>
                  <a:pt x="150126" y="271068"/>
                </a:lnTo>
                <a:lnTo>
                  <a:pt x="191160" y="259918"/>
                </a:lnTo>
                <a:lnTo>
                  <a:pt x="226796" y="236867"/>
                </a:lnTo>
                <a:lnTo>
                  <a:pt x="253796" y="203758"/>
                </a:lnTo>
                <a:lnTo>
                  <a:pt x="268922" y="163791"/>
                </a:lnTo>
                <a:lnTo>
                  <a:pt x="271805" y="135712"/>
                </a:lnTo>
                <a:lnTo>
                  <a:pt x="271081" y="121678"/>
                </a:lnTo>
                <a:lnTo>
                  <a:pt x="257048" y="74155"/>
                </a:lnTo>
                <a:lnTo>
                  <a:pt x="231838" y="39598"/>
                </a:lnTo>
                <a:lnTo>
                  <a:pt x="197637" y="14757"/>
                </a:lnTo>
                <a:lnTo>
                  <a:pt x="150126" y="711"/>
                </a:lnTo>
                <a:lnTo>
                  <a:pt x="136080" y="0"/>
                </a:lnTo>
                <a:close/>
              </a:path>
            </a:pathLst>
          </a:custGeom>
          <a:solidFill>
            <a:srgbClr val="FFCC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39"/>
          <p:cNvSpPr/>
          <p:nvPr/>
        </p:nvSpPr>
        <p:spPr>
          <a:xfrm>
            <a:off x="627837" y="2300046"/>
            <a:ext cx="272415" cy="272415"/>
          </a:xfrm>
          <a:custGeom>
            <a:avLst/>
            <a:gdLst/>
            <a:ahLst/>
            <a:cxnLst/>
            <a:rect l="l" t="t" r="r" b="b"/>
            <a:pathLst>
              <a:path w="272415" h="272414" extrusionOk="0">
                <a:moveTo>
                  <a:pt x="368" y="136067"/>
                </a:moveTo>
                <a:lnTo>
                  <a:pt x="368" y="129235"/>
                </a:lnTo>
                <a:lnTo>
                  <a:pt x="1079" y="122389"/>
                </a:lnTo>
                <a:lnTo>
                  <a:pt x="11163" y="82435"/>
                </a:lnTo>
                <a:lnTo>
                  <a:pt x="33121" y="47510"/>
                </a:lnTo>
                <a:lnTo>
                  <a:pt x="37439" y="42468"/>
                </a:lnTo>
                <a:lnTo>
                  <a:pt x="42481" y="37439"/>
                </a:lnTo>
                <a:lnTo>
                  <a:pt x="47523" y="33108"/>
                </a:lnTo>
                <a:lnTo>
                  <a:pt x="52920" y="28435"/>
                </a:lnTo>
                <a:lnTo>
                  <a:pt x="88925" y="8636"/>
                </a:lnTo>
                <a:lnTo>
                  <a:pt x="129247" y="355"/>
                </a:lnTo>
                <a:lnTo>
                  <a:pt x="136080" y="0"/>
                </a:lnTo>
                <a:lnTo>
                  <a:pt x="143281" y="355"/>
                </a:lnTo>
                <a:lnTo>
                  <a:pt x="150126" y="711"/>
                </a:lnTo>
                <a:lnTo>
                  <a:pt x="191160" y="11874"/>
                </a:lnTo>
                <a:lnTo>
                  <a:pt x="197637" y="14757"/>
                </a:lnTo>
                <a:lnTo>
                  <a:pt x="231838" y="39598"/>
                </a:lnTo>
                <a:lnTo>
                  <a:pt x="257048" y="74155"/>
                </a:lnTo>
                <a:lnTo>
                  <a:pt x="259918" y="80632"/>
                </a:lnTo>
                <a:lnTo>
                  <a:pt x="262801" y="87109"/>
                </a:lnTo>
                <a:lnTo>
                  <a:pt x="271437" y="128511"/>
                </a:lnTo>
                <a:lnTo>
                  <a:pt x="271805" y="135712"/>
                </a:lnTo>
                <a:lnTo>
                  <a:pt x="265328" y="177838"/>
                </a:lnTo>
                <a:lnTo>
                  <a:pt x="245884" y="215633"/>
                </a:lnTo>
                <a:lnTo>
                  <a:pt x="216001" y="245516"/>
                </a:lnTo>
                <a:lnTo>
                  <a:pt x="178206" y="264960"/>
                </a:lnTo>
                <a:lnTo>
                  <a:pt x="136080" y="271792"/>
                </a:lnTo>
                <a:lnTo>
                  <a:pt x="93967" y="265315"/>
                </a:lnTo>
                <a:lnTo>
                  <a:pt x="56159" y="245872"/>
                </a:lnTo>
                <a:lnTo>
                  <a:pt x="26289" y="215988"/>
                </a:lnTo>
                <a:lnTo>
                  <a:pt x="6845" y="178193"/>
                </a:lnTo>
                <a:lnTo>
                  <a:pt x="0" y="136067"/>
                </a:lnTo>
                <a:lnTo>
                  <a:pt x="368" y="13606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39"/>
          <p:cNvSpPr/>
          <p:nvPr/>
        </p:nvSpPr>
        <p:spPr>
          <a:xfrm>
            <a:off x="1679041" y="2300046"/>
            <a:ext cx="272415" cy="272415"/>
          </a:xfrm>
          <a:custGeom>
            <a:avLst/>
            <a:gdLst/>
            <a:ahLst/>
            <a:cxnLst/>
            <a:rect l="l" t="t" r="r" b="b"/>
            <a:pathLst>
              <a:path w="272414" h="272414" extrusionOk="0">
                <a:moveTo>
                  <a:pt x="136080" y="0"/>
                </a:moveTo>
                <a:lnTo>
                  <a:pt x="88912" y="8636"/>
                </a:lnTo>
                <a:lnTo>
                  <a:pt x="52920" y="28435"/>
                </a:lnTo>
                <a:lnTo>
                  <a:pt x="33121" y="47510"/>
                </a:lnTo>
                <a:lnTo>
                  <a:pt x="28435" y="52908"/>
                </a:lnTo>
                <a:lnTo>
                  <a:pt x="8636" y="88912"/>
                </a:lnTo>
                <a:lnTo>
                  <a:pt x="355" y="129235"/>
                </a:lnTo>
                <a:lnTo>
                  <a:pt x="355" y="136067"/>
                </a:lnTo>
                <a:lnTo>
                  <a:pt x="0" y="136067"/>
                </a:lnTo>
                <a:lnTo>
                  <a:pt x="6832" y="178193"/>
                </a:lnTo>
                <a:lnTo>
                  <a:pt x="26276" y="215988"/>
                </a:lnTo>
                <a:lnTo>
                  <a:pt x="56159" y="245872"/>
                </a:lnTo>
                <a:lnTo>
                  <a:pt x="93954" y="265315"/>
                </a:lnTo>
                <a:lnTo>
                  <a:pt x="136080" y="271792"/>
                </a:lnTo>
                <a:lnTo>
                  <a:pt x="150113" y="271068"/>
                </a:lnTo>
                <a:lnTo>
                  <a:pt x="191160" y="259918"/>
                </a:lnTo>
                <a:lnTo>
                  <a:pt x="226796" y="236867"/>
                </a:lnTo>
                <a:lnTo>
                  <a:pt x="253796" y="203758"/>
                </a:lnTo>
                <a:lnTo>
                  <a:pt x="268922" y="163791"/>
                </a:lnTo>
                <a:lnTo>
                  <a:pt x="271792" y="135712"/>
                </a:lnTo>
                <a:lnTo>
                  <a:pt x="271081" y="121678"/>
                </a:lnTo>
                <a:lnTo>
                  <a:pt x="257035" y="74155"/>
                </a:lnTo>
                <a:lnTo>
                  <a:pt x="231838" y="39598"/>
                </a:lnTo>
                <a:lnTo>
                  <a:pt x="197637" y="14757"/>
                </a:lnTo>
                <a:lnTo>
                  <a:pt x="150113" y="711"/>
                </a:lnTo>
                <a:lnTo>
                  <a:pt x="136080" y="0"/>
                </a:lnTo>
                <a:close/>
              </a:path>
            </a:pathLst>
          </a:custGeom>
          <a:solidFill>
            <a:srgbClr val="FFCC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39"/>
          <p:cNvSpPr/>
          <p:nvPr/>
        </p:nvSpPr>
        <p:spPr>
          <a:xfrm>
            <a:off x="1679041" y="2300046"/>
            <a:ext cx="272415" cy="272415"/>
          </a:xfrm>
          <a:custGeom>
            <a:avLst/>
            <a:gdLst/>
            <a:ahLst/>
            <a:cxnLst/>
            <a:rect l="l" t="t" r="r" b="b"/>
            <a:pathLst>
              <a:path w="272414" h="272414" extrusionOk="0">
                <a:moveTo>
                  <a:pt x="355" y="136067"/>
                </a:moveTo>
                <a:lnTo>
                  <a:pt x="355" y="129235"/>
                </a:lnTo>
                <a:lnTo>
                  <a:pt x="1079" y="122389"/>
                </a:lnTo>
                <a:lnTo>
                  <a:pt x="11163" y="82435"/>
                </a:lnTo>
                <a:lnTo>
                  <a:pt x="33121" y="47510"/>
                </a:lnTo>
                <a:lnTo>
                  <a:pt x="37439" y="42468"/>
                </a:lnTo>
                <a:lnTo>
                  <a:pt x="42481" y="37439"/>
                </a:lnTo>
                <a:lnTo>
                  <a:pt x="47523" y="33108"/>
                </a:lnTo>
                <a:lnTo>
                  <a:pt x="52920" y="28435"/>
                </a:lnTo>
                <a:lnTo>
                  <a:pt x="88912" y="8636"/>
                </a:lnTo>
                <a:lnTo>
                  <a:pt x="95402" y="6476"/>
                </a:lnTo>
                <a:lnTo>
                  <a:pt x="101879" y="4318"/>
                </a:lnTo>
                <a:lnTo>
                  <a:pt x="136080" y="0"/>
                </a:lnTo>
                <a:lnTo>
                  <a:pt x="170992" y="4673"/>
                </a:lnTo>
                <a:lnTo>
                  <a:pt x="177838" y="6476"/>
                </a:lnTo>
                <a:lnTo>
                  <a:pt x="184683" y="8991"/>
                </a:lnTo>
                <a:lnTo>
                  <a:pt x="191160" y="11874"/>
                </a:lnTo>
                <a:lnTo>
                  <a:pt x="197637" y="14757"/>
                </a:lnTo>
                <a:lnTo>
                  <a:pt x="231838" y="39598"/>
                </a:lnTo>
                <a:lnTo>
                  <a:pt x="257035" y="74155"/>
                </a:lnTo>
                <a:lnTo>
                  <a:pt x="259918" y="80632"/>
                </a:lnTo>
                <a:lnTo>
                  <a:pt x="262801" y="87109"/>
                </a:lnTo>
                <a:lnTo>
                  <a:pt x="271437" y="128511"/>
                </a:lnTo>
                <a:lnTo>
                  <a:pt x="271792" y="135712"/>
                </a:lnTo>
                <a:lnTo>
                  <a:pt x="265315" y="177838"/>
                </a:lnTo>
                <a:lnTo>
                  <a:pt x="245884" y="215633"/>
                </a:lnTo>
                <a:lnTo>
                  <a:pt x="216001" y="245516"/>
                </a:lnTo>
                <a:lnTo>
                  <a:pt x="178193" y="264960"/>
                </a:lnTo>
                <a:lnTo>
                  <a:pt x="136080" y="271792"/>
                </a:lnTo>
                <a:lnTo>
                  <a:pt x="93954" y="265315"/>
                </a:lnTo>
                <a:lnTo>
                  <a:pt x="56159" y="245872"/>
                </a:lnTo>
                <a:lnTo>
                  <a:pt x="26276" y="215988"/>
                </a:lnTo>
                <a:lnTo>
                  <a:pt x="6832" y="178193"/>
                </a:lnTo>
                <a:lnTo>
                  <a:pt x="0" y="136067"/>
                </a:lnTo>
                <a:lnTo>
                  <a:pt x="355" y="13606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39"/>
          <p:cNvSpPr/>
          <p:nvPr/>
        </p:nvSpPr>
        <p:spPr>
          <a:xfrm>
            <a:off x="2730245" y="2300046"/>
            <a:ext cx="272415" cy="272415"/>
          </a:xfrm>
          <a:custGeom>
            <a:avLst/>
            <a:gdLst/>
            <a:ahLst/>
            <a:cxnLst/>
            <a:rect l="l" t="t" r="r" b="b"/>
            <a:pathLst>
              <a:path w="272414" h="272414" extrusionOk="0">
                <a:moveTo>
                  <a:pt x="136067" y="0"/>
                </a:moveTo>
                <a:lnTo>
                  <a:pt x="88912" y="8636"/>
                </a:lnTo>
                <a:lnTo>
                  <a:pt x="52908" y="28435"/>
                </a:lnTo>
                <a:lnTo>
                  <a:pt x="24472" y="58318"/>
                </a:lnTo>
                <a:lnTo>
                  <a:pt x="6477" y="95389"/>
                </a:lnTo>
                <a:lnTo>
                  <a:pt x="355" y="136067"/>
                </a:lnTo>
                <a:lnTo>
                  <a:pt x="0" y="136067"/>
                </a:lnTo>
                <a:lnTo>
                  <a:pt x="6832" y="178193"/>
                </a:lnTo>
                <a:lnTo>
                  <a:pt x="26276" y="215988"/>
                </a:lnTo>
                <a:lnTo>
                  <a:pt x="56159" y="245872"/>
                </a:lnTo>
                <a:lnTo>
                  <a:pt x="93954" y="265315"/>
                </a:lnTo>
                <a:lnTo>
                  <a:pt x="136067" y="271792"/>
                </a:lnTo>
                <a:lnTo>
                  <a:pt x="150114" y="271068"/>
                </a:lnTo>
                <a:lnTo>
                  <a:pt x="191147" y="259918"/>
                </a:lnTo>
                <a:lnTo>
                  <a:pt x="226796" y="236867"/>
                </a:lnTo>
                <a:lnTo>
                  <a:pt x="253796" y="203758"/>
                </a:lnTo>
                <a:lnTo>
                  <a:pt x="268909" y="163791"/>
                </a:lnTo>
                <a:lnTo>
                  <a:pt x="271792" y="135712"/>
                </a:lnTo>
                <a:lnTo>
                  <a:pt x="271437" y="128511"/>
                </a:lnTo>
                <a:lnTo>
                  <a:pt x="262788" y="87109"/>
                </a:lnTo>
                <a:lnTo>
                  <a:pt x="241554" y="50393"/>
                </a:lnTo>
                <a:lnTo>
                  <a:pt x="209880" y="21958"/>
                </a:lnTo>
                <a:lnTo>
                  <a:pt x="164160" y="2870"/>
                </a:lnTo>
                <a:lnTo>
                  <a:pt x="150114" y="711"/>
                </a:lnTo>
                <a:lnTo>
                  <a:pt x="136067" y="0"/>
                </a:lnTo>
                <a:close/>
              </a:path>
            </a:pathLst>
          </a:custGeom>
          <a:solidFill>
            <a:srgbClr val="FFCC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39"/>
          <p:cNvSpPr/>
          <p:nvPr/>
        </p:nvSpPr>
        <p:spPr>
          <a:xfrm>
            <a:off x="2730245" y="2300046"/>
            <a:ext cx="272415" cy="272415"/>
          </a:xfrm>
          <a:custGeom>
            <a:avLst/>
            <a:gdLst/>
            <a:ahLst/>
            <a:cxnLst/>
            <a:rect l="l" t="t" r="r" b="b"/>
            <a:pathLst>
              <a:path w="272414" h="272414" extrusionOk="0">
                <a:moveTo>
                  <a:pt x="355" y="136067"/>
                </a:moveTo>
                <a:lnTo>
                  <a:pt x="355" y="129235"/>
                </a:lnTo>
                <a:lnTo>
                  <a:pt x="1079" y="122389"/>
                </a:lnTo>
                <a:lnTo>
                  <a:pt x="1790" y="115557"/>
                </a:lnTo>
                <a:lnTo>
                  <a:pt x="3238" y="108712"/>
                </a:lnTo>
                <a:lnTo>
                  <a:pt x="4673" y="101879"/>
                </a:lnTo>
                <a:lnTo>
                  <a:pt x="20878" y="64071"/>
                </a:lnTo>
                <a:lnTo>
                  <a:pt x="33108" y="47510"/>
                </a:lnTo>
                <a:lnTo>
                  <a:pt x="37439" y="42468"/>
                </a:lnTo>
                <a:lnTo>
                  <a:pt x="42468" y="37439"/>
                </a:lnTo>
                <a:lnTo>
                  <a:pt x="47510" y="33108"/>
                </a:lnTo>
                <a:lnTo>
                  <a:pt x="52908" y="28435"/>
                </a:lnTo>
                <a:lnTo>
                  <a:pt x="88912" y="8636"/>
                </a:lnTo>
                <a:lnTo>
                  <a:pt x="129235" y="355"/>
                </a:lnTo>
                <a:lnTo>
                  <a:pt x="136067" y="0"/>
                </a:lnTo>
                <a:lnTo>
                  <a:pt x="143268" y="355"/>
                </a:lnTo>
                <a:lnTo>
                  <a:pt x="150114" y="711"/>
                </a:lnTo>
                <a:lnTo>
                  <a:pt x="157314" y="1790"/>
                </a:lnTo>
                <a:lnTo>
                  <a:pt x="164160" y="2870"/>
                </a:lnTo>
                <a:lnTo>
                  <a:pt x="170992" y="4673"/>
                </a:lnTo>
                <a:lnTo>
                  <a:pt x="177838" y="6476"/>
                </a:lnTo>
                <a:lnTo>
                  <a:pt x="184670" y="8991"/>
                </a:lnTo>
                <a:lnTo>
                  <a:pt x="191147" y="11874"/>
                </a:lnTo>
                <a:lnTo>
                  <a:pt x="197637" y="14757"/>
                </a:lnTo>
                <a:lnTo>
                  <a:pt x="231838" y="39598"/>
                </a:lnTo>
                <a:lnTo>
                  <a:pt x="257035" y="74155"/>
                </a:lnTo>
                <a:lnTo>
                  <a:pt x="269989" y="114477"/>
                </a:lnTo>
                <a:lnTo>
                  <a:pt x="271792" y="135712"/>
                </a:lnTo>
                <a:lnTo>
                  <a:pt x="265315" y="177838"/>
                </a:lnTo>
                <a:lnTo>
                  <a:pt x="245872" y="215633"/>
                </a:lnTo>
                <a:lnTo>
                  <a:pt x="215988" y="245516"/>
                </a:lnTo>
                <a:lnTo>
                  <a:pt x="178193" y="264960"/>
                </a:lnTo>
                <a:lnTo>
                  <a:pt x="136067" y="271792"/>
                </a:lnTo>
                <a:lnTo>
                  <a:pt x="93954" y="265315"/>
                </a:lnTo>
                <a:lnTo>
                  <a:pt x="56159" y="245872"/>
                </a:lnTo>
                <a:lnTo>
                  <a:pt x="26276" y="215988"/>
                </a:lnTo>
                <a:lnTo>
                  <a:pt x="6832" y="178193"/>
                </a:lnTo>
                <a:lnTo>
                  <a:pt x="0" y="136067"/>
                </a:lnTo>
                <a:lnTo>
                  <a:pt x="355" y="13606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39"/>
          <p:cNvSpPr/>
          <p:nvPr/>
        </p:nvSpPr>
        <p:spPr>
          <a:xfrm>
            <a:off x="3781437" y="2300046"/>
            <a:ext cx="272415" cy="272415"/>
          </a:xfrm>
          <a:custGeom>
            <a:avLst/>
            <a:gdLst/>
            <a:ahLst/>
            <a:cxnLst/>
            <a:rect l="l" t="t" r="r" b="b"/>
            <a:pathLst>
              <a:path w="272414" h="272414" extrusionOk="0">
                <a:moveTo>
                  <a:pt x="136080" y="0"/>
                </a:moveTo>
                <a:lnTo>
                  <a:pt x="88925" y="8636"/>
                </a:lnTo>
                <a:lnTo>
                  <a:pt x="52920" y="28435"/>
                </a:lnTo>
                <a:lnTo>
                  <a:pt x="33121" y="47510"/>
                </a:lnTo>
                <a:lnTo>
                  <a:pt x="28448" y="52908"/>
                </a:lnTo>
                <a:lnTo>
                  <a:pt x="8636" y="88912"/>
                </a:lnTo>
                <a:lnTo>
                  <a:pt x="368" y="129235"/>
                </a:lnTo>
                <a:lnTo>
                  <a:pt x="368" y="136067"/>
                </a:lnTo>
                <a:lnTo>
                  <a:pt x="0" y="136067"/>
                </a:lnTo>
                <a:lnTo>
                  <a:pt x="6845" y="178193"/>
                </a:lnTo>
                <a:lnTo>
                  <a:pt x="26276" y="215988"/>
                </a:lnTo>
                <a:lnTo>
                  <a:pt x="56159" y="245872"/>
                </a:lnTo>
                <a:lnTo>
                  <a:pt x="93967" y="265315"/>
                </a:lnTo>
                <a:lnTo>
                  <a:pt x="136080" y="271792"/>
                </a:lnTo>
                <a:lnTo>
                  <a:pt x="150126" y="271068"/>
                </a:lnTo>
                <a:lnTo>
                  <a:pt x="191160" y="259918"/>
                </a:lnTo>
                <a:lnTo>
                  <a:pt x="226796" y="236867"/>
                </a:lnTo>
                <a:lnTo>
                  <a:pt x="253796" y="203758"/>
                </a:lnTo>
                <a:lnTo>
                  <a:pt x="268922" y="163791"/>
                </a:lnTo>
                <a:lnTo>
                  <a:pt x="271805" y="135712"/>
                </a:lnTo>
                <a:lnTo>
                  <a:pt x="271081" y="121678"/>
                </a:lnTo>
                <a:lnTo>
                  <a:pt x="257048" y="74155"/>
                </a:lnTo>
                <a:lnTo>
                  <a:pt x="231838" y="39598"/>
                </a:lnTo>
                <a:lnTo>
                  <a:pt x="197637" y="14757"/>
                </a:lnTo>
                <a:lnTo>
                  <a:pt x="150126" y="711"/>
                </a:lnTo>
                <a:lnTo>
                  <a:pt x="136080" y="0"/>
                </a:lnTo>
                <a:close/>
              </a:path>
            </a:pathLst>
          </a:custGeom>
          <a:solidFill>
            <a:srgbClr val="FFCC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39"/>
          <p:cNvSpPr/>
          <p:nvPr/>
        </p:nvSpPr>
        <p:spPr>
          <a:xfrm>
            <a:off x="3781437" y="2300046"/>
            <a:ext cx="272415" cy="272415"/>
          </a:xfrm>
          <a:custGeom>
            <a:avLst/>
            <a:gdLst/>
            <a:ahLst/>
            <a:cxnLst/>
            <a:rect l="l" t="t" r="r" b="b"/>
            <a:pathLst>
              <a:path w="272414" h="272414" extrusionOk="0">
                <a:moveTo>
                  <a:pt x="368" y="136067"/>
                </a:moveTo>
                <a:lnTo>
                  <a:pt x="368" y="129235"/>
                </a:lnTo>
                <a:lnTo>
                  <a:pt x="1079" y="122389"/>
                </a:lnTo>
                <a:lnTo>
                  <a:pt x="11163" y="82435"/>
                </a:lnTo>
                <a:lnTo>
                  <a:pt x="33121" y="47510"/>
                </a:lnTo>
                <a:lnTo>
                  <a:pt x="37439" y="42468"/>
                </a:lnTo>
                <a:lnTo>
                  <a:pt x="42481" y="37439"/>
                </a:lnTo>
                <a:lnTo>
                  <a:pt x="47523" y="33108"/>
                </a:lnTo>
                <a:lnTo>
                  <a:pt x="52920" y="28435"/>
                </a:lnTo>
                <a:lnTo>
                  <a:pt x="88925" y="8636"/>
                </a:lnTo>
                <a:lnTo>
                  <a:pt x="129247" y="355"/>
                </a:lnTo>
                <a:lnTo>
                  <a:pt x="136080" y="0"/>
                </a:lnTo>
                <a:lnTo>
                  <a:pt x="143281" y="355"/>
                </a:lnTo>
                <a:lnTo>
                  <a:pt x="150126" y="711"/>
                </a:lnTo>
                <a:lnTo>
                  <a:pt x="191160" y="11874"/>
                </a:lnTo>
                <a:lnTo>
                  <a:pt x="197637" y="14757"/>
                </a:lnTo>
                <a:lnTo>
                  <a:pt x="231838" y="39598"/>
                </a:lnTo>
                <a:lnTo>
                  <a:pt x="257048" y="74155"/>
                </a:lnTo>
                <a:lnTo>
                  <a:pt x="259918" y="80632"/>
                </a:lnTo>
                <a:lnTo>
                  <a:pt x="262801" y="87109"/>
                </a:lnTo>
                <a:lnTo>
                  <a:pt x="271437" y="128511"/>
                </a:lnTo>
                <a:lnTo>
                  <a:pt x="271805" y="135712"/>
                </a:lnTo>
                <a:lnTo>
                  <a:pt x="265328" y="177838"/>
                </a:lnTo>
                <a:lnTo>
                  <a:pt x="245884" y="215633"/>
                </a:lnTo>
                <a:lnTo>
                  <a:pt x="216001" y="245516"/>
                </a:lnTo>
                <a:lnTo>
                  <a:pt x="178206" y="264960"/>
                </a:lnTo>
                <a:lnTo>
                  <a:pt x="136080" y="271792"/>
                </a:lnTo>
                <a:lnTo>
                  <a:pt x="93967" y="265315"/>
                </a:lnTo>
                <a:lnTo>
                  <a:pt x="56159" y="245872"/>
                </a:lnTo>
                <a:lnTo>
                  <a:pt x="30607" y="221399"/>
                </a:lnTo>
                <a:lnTo>
                  <a:pt x="26276" y="215988"/>
                </a:lnTo>
                <a:lnTo>
                  <a:pt x="6845" y="178193"/>
                </a:lnTo>
                <a:lnTo>
                  <a:pt x="0" y="136067"/>
                </a:lnTo>
                <a:lnTo>
                  <a:pt x="368" y="13606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9"/>
          <p:cNvSpPr/>
          <p:nvPr/>
        </p:nvSpPr>
        <p:spPr>
          <a:xfrm>
            <a:off x="4832642" y="2300046"/>
            <a:ext cx="272415" cy="272415"/>
          </a:xfrm>
          <a:custGeom>
            <a:avLst/>
            <a:gdLst/>
            <a:ahLst/>
            <a:cxnLst/>
            <a:rect l="l" t="t" r="r" b="b"/>
            <a:pathLst>
              <a:path w="272414" h="272414" extrusionOk="0">
                <a:moveTo>
                  <a:pt x="136080" y="0"/>
                </a:moveTo>
                <a:lnTo>
                  <a:pt x="88912" y="8636"/>
                </a:lnTo>
                <a:lnTo>
                  <a:pt x="52920" y="28435"/>
                </a:lnTo>
                <a:lnTo>
                  <a:pt x="33121" y="47510"/>
                </a:lnTo>
                <a:lnTo>
                  <a:pt x="28435" y="52908"/>
                </a:lnTo>
                <a:lnTo>
                  <a:pt x="8635" y="88912"/>
                </a:lnTo>
                <a:lnTo>
                  <a:pt x="355" y="129235"/>
                </a:lnTo>
                <a:lnTo>
                  <a:pt x="355" y="136067"/>
                </a:lnTo>
                <a:lnTo>
                  <a:pt x="0" y="136067"/>
                </a:lnTo>
                <a:lnTo>
                  <a:pt x="6832" y="178193"/>
                </a:lnTo>
                <a:lnTo>
                  <a:pt x="26276" y="215988"/>
                </a:lnTo>
                <a:lnTo>
                  <a:pt x="56159" y="245872"/>
                </a:lnTo>
                <a:lnTo>
                  <a:pt x="93954" y="265315"/>
                </a:lnTo>
                <a:lnTo>
                  <a:pt x="136080" y="271792"/>
                </a:lnTo>
                <a:lnTo>
                  <a:pt x="150113" y="271068"/>
                </a:lnTo>
                <a:lnTo>
                  <a:pt x="191160" y="259918"/>
                </a:lnTo>
                <a:lnTo>
                  <a:pt x="226796" y="236867"/>
                </a:lnTo>
                <a:lnTo>
                  <a:pt x="253796" y="203758"/>
                </a:lnTo>
                <a:lnTo>
                  <a:pt x="268922" y="163791"/>
                </a:lnTo>
                <a:lnTo>
                  <a:pt x="271792" y="135712"/>
                </a:lnTo>
                <a:lnTo>
                  <a:pt x="271081" y="121678"/>
                </a:lnTo>
                <a:lnTo>
                  <a:pt x="257035" y="74155"/>
                </a:lnTo>
                <a:lnTo>
                  <a:pt x="231838" y="39598"/>
                </a:lnTo>
                <a:lnTo>
                  <a:pt x="197637" y="14757"/>
                </a:lnTo>
                <a:lnTo>
                  <a:pt x="150113" y="711"/>
                </a:lnTo>
                <a:lnTo>
                  <a:pt x="136080" y="0"/>
                </a:lnTo>
                <a:close/>
              </a:path>
            </a:pathLst>
          </a:custGeom>
          <a:solidFill>
            <a:srgbClr val="FFCC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9"/>
          <p:cNvSpPr/>
          <p:nvPr/>
        </p:nvSpPr>
        <p:spPr>
          <a:xfrm>
            <a:off x="4832642" y="2300046"/>
            <a:ext cx="272415" cy="272415"/>
          </a:xfrm>
          <a:custGeom>
            <a:avLst/>
            <a:gdLst/>
            <a:ahLst/>
            <a:cxnLst/>
            <a:rect l="l" t="t" r="r" b="b"/>
            <a:pathLst>
              <a:path w="272414" h="272414" extrusionOk="0">
                <a:moveTo>
                  <a:pt x="355" y="136067"/>
                </a:moveTo>
                <a:lnTo>
                  <a:pt x="355" y="129235"/>
                </a:lnTo>
                <a:lnTo>
                  <a:pt x="1079" y="122389"/>
                </a:lnTo>
                <a:lnTo>
                  <a:pt x="11163" y="82435"/>
                </a:lnTo>
                <a:lnTo>
                  <a:pt x="33121" y="47510"/>
                </a:lnTo>
                <a:lnTo>
                  <a:pt x="37439" y="42468"/>
                </a:lnTo>
                <a:lnTo>
                  <a:pt x="42481" y="37439"/>
                </a:lnTo>
                <a:lnTo>
                  <a:pt x="47523" y="33108"/>
                </a:lnTo>
                <a:lnTo>
                  <a:pt x="52920" y="28435"/>
                </a:lnTo>
                <a:lnTo>
                  <a:pt x="88912" y="8636"/>
                </a:lnTo>
                <a:lnTo>
                  <a:pt x="95402" y="6476"/>
                </a:lnTo>
                <a:lnTo>
                  <a:pt x="101879" y="4318"/>
                </a:lnTo>
                <a:lnTo>
                  <a:pt x="136080" y="0"/>
                </a:lnTo>
                <a:lnTo>
                  <a:pt x="170992" y="4673"/>
                </a:lnTo>
                <a:lnTo>
                  <a:pt x="177838" y="6476"/>
                </a:lnTo>
                <a:lnTo>
                  <a:pt x="184683" y="8991"/>
                </a:lnTo>
                <a:lnTo>
                  <a:pt x="191160" y="11874"/>
                </a:lnTo>
                <a:lnTo>
                  <a:pt x="197637" y="14757"/>
                </a:lnTo>
                <a:lnTo>
                  <a:pt x="231838" y="39598"/>
                </a:lnTo>
                <a:lnTo>
                  <a:pt x="257035" y="74155"/>
                </a:lnTo>
                <a:lnTo>
                  <a:pt x="259918" y="80632"/>
                </a:lnTo>
                <a:lnTo>
                  <a:pt x="262801" y="87109"/>
                </a:lnTo>
                <a:lnTo>
                  <a:pt x="271437" y="128511"/>
                </a:lnTo>
                <a:lnTo>
                  <a:pt x="271792" y="135712"/>
                </a:lnTo>
                <a:lnTo>
                  <a:pt x="265315" y="177838"/>
                </a:lnTo>
                <a:lnTo>
                  <a:pt x="245871" y="215633"/>
                </a:lnTo>
                <a:lnTo>
                  <a:pt x="216001" y="245516"/>
                </a:lnTo>
                <a:lnTo>
                  <a:pt x="178193" y="264960"/>
                </a:lnTo>
                <a:lnTo>
                  <a:pt x="136080" y="271792"/>
                </a:lnTo>
                <a:lnTo>
                  <a:pt x="93954" y="265315"/>
                </a:lnTo>
                <a:lnTo>
                  <a:pt x="56159" y="245872"/>
                </a:lnTo>
                <a:lnTo>
                  <a:pt x="26276" y="215988"/>
                </a:lnTo>
                <a:lnTo>
                  <a:pt x="6832" y="178193"/>
                </a:lnTo>
                <a:lnTo>
                  <a:pt x="0" y="136067"/>
                </a:lnTo>
                <a:lnTo>
                  <a:pt x="355" y="13606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39"/>
          <p:cNvSpPr/>
          <p:nvPr/>
        </p:nvSpPr>
        <p:spPr>
          <a:xfrm>
            <a:off x="1351076" y="1934286"/>
            <a:ext cx="318770" cy="346710"/>
          </a:xfrm>
          <a:custGeom>
            <a:avLst/>
            <a:gdLst/>
            <a:ahLst/>
            <a:cxnLst/>
            <a:rect l="l" t="t" r="r" b="b"/>
            <a:pathLst>
              <a:path w="318769" h="346710" extrusionOk="0">
                <a:moveTo>
                  <a:pt x="318604" y="0"/>
                </a:moveTo>
                <a:lnTo>
                  <a:pt x="0" y="0"/>
                </a:lnTo>
                <a:lnTo>
                  <a:pt x="0" y="346671"/>
                </a:lnTo>
                <a:lnTo>
                  <a:pt x="318604" y="346671"/>
                </a:lnTo>
                <a:lnTo>
                  <a:pt x="318604" y="0"/>
                </a:lnTo>
                <a:close/>
              </a:path>
            </a:pathLst>
          </a:custGeom>
          <a:solidFill>
            <a:srgbClr val="4E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9"/>
          <p:cNvSpPr/>
          <p:nvPr/>
        </p:nvSpPr>
        <p:spPr>
          <a:xfrm>
            <a:off x="1351076" y="1934286"/>
            <a:ext cx="318770" cy="346710"/>
          </a:xfrm>
          <a:custGeom>
            <a:avLst/>
            <a:gdLst/>
            <a:ahLst/>
            <a:cxnLst/>
            <a:rect l="l" t="t" r="r" b="b"/>
            <a:pathLst>
              <a:path w="318769" h="346710" extrusionOk="0">
                <a:moveTo>
                  <a:pt x="159486" y="346671"/>
                </a:moveTo>
                <a:lnTo>
                  <a:pt x="0" y="346671"/>
                </a:lnTo>
                <a:lnTo>
                  <a:pt x="0" y="0"/>
                </a:lnTo>
                <a:lnTo>
                  <a:pt x="318604" y="0"/>
                </a:lnTo>
                <a:lnTo>
                  <a:pt x="318604" y="346671"/>
                </a:lnTo>
                <a:lnTo>
                  <a:pt x="159486" y="34667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39"/>
          <p:cNvSpPr/>
          <p:nvPr/>
        </p:nvSpPr>
        <p:spPr>
          <a:xfrm>
            <a:off x="1951558" y="1934286"/>
            <a:ext cx="318770" cy="346710"/>
          </a:xfrm>
          <a:custGeom>
            <a:avLst/>
            <a:gdLst/>
            <a:ahLst/>
            <a:cxnLst/>
            <a:rect l="l" t="t" r="r" b="b"/>
            <a:pathLst>
              <a:path w="318769" h="346710" extrusionOk="0">
                <a:moveTo>
                  <a:pt x="318604" y="0"/>
                </a:moveTo>
                <a:lnTo>
                  <a:pt x="0" y="0"/>
                </a:lnTo>
                <a:lnTo>
                  <a:pt x="0" y="346671"/>
                </a:lnTo>
                <a:lnTo>
                  <a:pt x="318604" y="346671"/>
                </a:lnTo>
                <a:lnTo>
                  <a:pt x="318604" y="0"/>
                </a:lnTo>
                <a:close/>
              </a:path>
            </a:pathLst>
          </a:custGeom>
          <a:solidFill>
            <a:srgbClr val="00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9"/>
          <p:cNvSpPr/>
          <p:nvPr/>
        </p:nvSpPr>
        <p:spPr>
          <a:xfrm>
            <a:off x="1951558" y="1934286"/>
            <a:ext cx="318770" cy="346710"/>
          </a:xfrm>
          <a:custGeom>
            <a:avLst/>
            <a:gdLst/>
            <a:ahLst/>
            <a:cxnLst/>
            <a:rect l="l" t="t" r="r" b="b"/>
            <a:pathLst>
              <a:path w="318769" h="346710" extrusionOk="0">
                <a:moveTo>
                  <a:pt x="159486" y="346671"/>
                </a:moveTo>
                <a:lnTo>
                  <a:pt x="0" y="346671"/>
                </a:lnTo>
                <a:lnTo>
                  <a:pt x="0" y="0"/>
                </a:lnTo>
                <a:lnTo>
                  <a:pt x="318604" y="0"/>
                </a:lnTo>
                <a:lnTo>
                  <a:pt x="318604" y="346671"/>
                </a:lnTo>
                <a:lnTo>
                  <a:pt x="159486" y="34667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9"/>
          <p:cNvSpPr/>
          <p:nvPr/>
        </p:nvSpPr>
        <p:spPr>
          <a:xfrm>
            <a:off x="2523959" y="1934286"/>
            <a:ext cx="318770" cy="346710"/>
          </a:xfrm>
          <a:custGeom>
            <a:avLst/>
            <a:gdLst/>
            <a:ahLst/>
            <a:cxnLst/>
            <a:rect l="l" t="t" r="r" b="b"/>
            <a:pathLst>
              <a:path w="318769" h="346710" extrusionOk="0">
                <a:moveTo>
                  <a:pt x="318604" y="0"/>
                </a:moveTo>
                <a:lnTo>
                  <a:pt x="0" y="0"/>
                </a:lnTo>
                <a:lnTo>
                  <a:pt x="0" y="346671"/>
                </a:lnTo>
                <a:lnTo>
                  <a:pt x="318604" y="346671"/>
                </a:lnTo>
                <a:lnTo>
                  <a:pt x="318604" y="0"/>
                </a:lnTo>
                <a:close/>
              </a:path>
            </a:pathLst>
          </a:custGeom>
          <a:solidFill>
            <a:srgbClr val="00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39"/>
          <p:cNvSpPr/>
          <p:nvPr/>
        </p:nvSpPr>
        <p:spPr>
          <a:xfrm>
            <a:off x="2523959" y="1934286"/>
            <a:ext cx="318770" cy="346710"/>
          </a:xfrm>
          <a:custGeom>
            <a:avLst/>
            <a:gdLst/>
            <a:ahLst/>
            <a:cxnLst/>
            <a:rect l="l" t="t" r="r" b="b"/>
            <a:pathLst>
              <a:path w="318769" h="346710" extrusionOk="0">
                <a:moveTo>
                  <a:pt x="159473" y="346671"/>
                </a:moveTo>
                <a:lnTo>
                  <a:pt x="0" y="346671"/>
                </a:lnTo>
                <a:lnTo>
                  <a:pt x="0" y="0"/>
                </a:lnTo>
                <a:lnTo>
                  <a:pt x="318604" y="0"/>
                </a:lnTo>
                <a:lnTo>
                  <a:pt x="318604" y="346671"/>
                </a:lnTo>
                <a:lnTo>
                  <a:pt x="159473" y="34667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39"/>
          <p:cNvSpPr/>
          <p:nvPr/>
        </p:nvSpPr>
        <p:spPr>
          <a:xfrm>
            <a:off x="3115436" y="1934286"/>
            <a:ext cx="318770" cy="346710"/>
          </a:xfrm>
          <a:custGeom>
            <a:avLst/>
            <a:gdLst/>
            <a:ahLst/>
            <a:cxnLst/>
            <a:rect l="l" t="t" r="r" b="b"/>
            <a:pathLst>
              <a:path w="318770" h="346710" extrusionOk="0">
                <a:moveTo>
                  <a:pt x="318604" y="0"/>
                </a:moveTo>
                <a:lnTo>
                  <a:pt x="0" y="0"/>
                </a:lnTo>
                <a:lnTo>
                  <a:pt x="0" y="346671"/>
                </a:lnTo>
                <a:lnTo>
                  <a:pt x="318604" y="346671"/>
                </a:lnTo>
                <a:lnTo>
                  <a:pt x="318604" y="0"/>
                </a:lnTo>
                <a:close/>
              </a:path>
            </a:pathLst>
          </a:custGeom>
          <a:solidFill>
            <a:srgbClr val="4E80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9"/>
          <p:cNvSpPr/>
          <p:nvPr/>
        </p:nvSpPr>
        <p:spPr>
          <a:xfrm>
            <a:off x="3115436" y="1934286"/>
            <a:ext cx="318770" cy="346710"/>
          </a:xfrm>
          <a:custGeom>
            <a:avLst/>
            <a:gdLst/>
            <a:ahLst/>
            <a:cxnLst/>
            <a:rect l="l" t="t" r="r" b="b"/>
            <a:pathLst>
              <a:path w="318770" h="346710" extrusionOk="0">
                <a:moveTo>
                  <a:pt x="159486" y="346671"/>
                </a:moveTo>
                <a:lnTo>
                  <a:pt x="0" y="346671"/>
                </a:lnTo>
                <a:lnTo>
                  <a:pt x="0" y="0"/>
                </a:lnTo>
                <a:lnTo>
                  <a:pt x="318604" y="0"/>
                </a:lnTo>
                <a:lnTo>
                  <a:pt x="318604" y="346671"/>
                </a:lnTo>
                <a:lnTo>
                  <a:pt x="159486" y="346671"/>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39"/>
          <p:cNvSpPr/>
          <p:nvPr/>
        </p:nvSpPr>
        <p:spPr>
          <a:xfrm>
            <a:off x="2854439" y="1338833"/>
            <a:ext cx="1671320" cy="937260"/>
          </a:xfrm>
          <a:custGeom>
            <a:avLst/>
            <a:gdLst/>
            <a:ahLst/>
            <a:cxnLst/>
            <a:rect l="l" t="t" r="r" b="b"/>
            <a:pathLst>
              <a:path w="1671320" h="937260" extrusionOk="0">
                <a:moveTo>
                  <a:pt x="1670761" y="0"/>
                </a:moveTo>
                <a:lnTo>
                  <a:pt x="0" y="888123"/>
                </a:lnTo>
                <a:lnTo>
                  <a:pt x="905395" y="936726"/>
                </a:lnTo>
                <a:lnTo>
                  <a:pt x="1670761" y="0"/>
                </a:lnTo>
                <a:close/>
              </a:path>
            </a:pathLst>
          </a:custGeom>
          <a:solidFill>
            <a:srgbClr val="FFFFCC">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39"/>
          <p:cNvSpPr/>
          <p:nvPr/>
        </p:nvSpPr>
        <p:spPr>
          <a:xfrm>
            <a:off x="2854439" y="2208237"/>
            <a:ext cx="50165" cy="21590"/>
          </a:xfrm>
          <a:custGeom>
            <a:avLst/>
            <a:gdLst/>
            <a:ahLst/>
            <a:cxnLst/>
            <a:rect l="l" t="t" r="r" b="b"/>
            <a:pathLst>
              <a:path w="50164" h="21589" extrusionOk="0">
                <a:moveTo>
                  <a:pt x="34925" y="0"/>
                </a:moveTo>
                <a:lnTo>
                  <a:pt x="0" y="18719"/>
                </a:lnTo>
                <a:lnTo>
                  <a:pt x="50038" y="21247"/>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39"/>
          <p:cNvSpPr/>
          <p:nvPr/>
        </p:nvSpPr>
        <p:spPr>
          <a:xfrm>
            <a:off x="2942285" y="2231644"/>
            <a:ext cx="50800" cy="2540"/>
          </a:xfrm>
          <a:custGeom>
            <a:avLst/>
            <a:gdLst/>
            <a:ahLst/>
            <a:cxnLst/>
            <a:rect l="l" t="t" r="r" b="b"/>
            <a:pathLst>
              <a:path w="50800" h="2539" extrusionOk="0">
                <a:moveTo>
                  <a:pt x="-4679" y="1257"/>
                </a:moveTo>
                <a:lnTo>
                  <a:pt x="55073" y="1257"/>
                </a:lnTo>
              </a:path>
            </a:pathLst>
          </a:custGeom>
          <a:noFill/>
          <a:ln w="11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39"/>
          <p:cNvSpPr/>
          <p:nvPr/>
        </p:nvSpPr>
        <p:spPr>
          <a:xfrm>
            <a:off x="3030473" y="2236317"/>
            <a:ext cx="50800" cy="3175"/>
          </a:xfrm>
          <a:custGeom>
            <a:avLst/>
            <a:gdLst/>
            <a:ahLst/>
            <a:cxnLst/>
            <a:rect l="l" t="t" r="r" b="b"/>
            <a:pathLst>
              <a:path w="50800" h="3175" extrusionOk="0">
                <a:moveTo>
                  <a:pt x="-4679" y="1441"/>
                </a:moveTo>
                <a:lnTo>
                  <a:pt x="55086" y="1441"/>
                </a:lnTo>
              </a:path>
            </a:pathLst>
          </a:custGeom>
          <a:noFill/>
          <a:ln w="12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39"/>
          <p:cNvSpPr/>
          <p:nvPr/>
        </p:nvSpPr>
        <p:spPr>
          <a:xfrm>
            <a:off x="3118675" y="2241003"/>
            <a:ext cx="50165" cy="3175"/>
          </a:xfrm>
          <a:custGeom>
            <a:avLst/>
            <a:gdLst/>
            <a:ahLst/>
            <a:cxnLst/>
            <a:rect l="l" t="t" r="r" b="b"/>
            <a:pathLst>
              <a:path w="50164" h="3175" extrusionOk="0">
                <a:moveTo>
                  <a:pt x="-4679" y="1435"/>
                </a:moveTo>
                <a:lnTo>
                  <a:pt x="54730" y="1435"/>
                </a:lnTo>
              </a:path>
            </a:pathLst>
          </a:custGeom>
          <a:noFill/>
          <a:ln w="12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39"/>
          <p:cNvSpPr/>
          <p:nvPr/>
        </p:nvSpPr>
        <p:spPr>
          <a:xfrm>
            <a:off x="3206521" y="2245677"/>
            <a:ext cx="50800" cy="3175"/>
          </a:xfrm>
          <a:custGeom>
            <a:avLst/>
            <a:gdLst/>
            <a:ahLst/>
            <a:cxnLst/>
            <a:rect l="l" t="t" r="r" b="b"/>
            <a:pathLst>
              <a:path w="50800" h="3175" extrusionOk="0">
                <a:moveTo>
                  <a:pt x="-4679" y="1441"/>
                </a:moveTo>
                <a:lnTo>
                  <a:pt x="55073" y="1441"/>
                </a:lnTo>
              </a:path>
            </a:pathLst>
          </a:custGeom>
          <a:noFill/>
          <a:ln w="12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39"/>
          <p:cNvSpPr/>
          <p:nvPr/>
        </p:nvSpPr>
        <p:spPr>
          <a:xfrm>
            <a:off x="3294722" y="2250719"/>
            <a:ext cx="50800" cy="2540"/>
          </a:xfrm>
          <a:custGeom>
            <a:avLst/>
            <a:gdLst/>
            <a:ahLst/>
            <a:cxnLst/>
            <a:rect l="l" t="t" r="r" b="b"/>
            <a:pathLst>
              <a:path w="50800" h="2539" extrusionOk="0">
                <a:moveTo>
                  <a:pt x="-4679" y="1257"/>
                </a:moveTo>
                <a:lnTo>
                  <a:pt x="55073" y="1257"/>
                </a:lnTo>
              </a:path>
            </a:pathLst>
          </a:custGeom>
          <a:noFill/>
          <a:ln w="11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39"/>
          <p:cNvSpPr/>
          <p:nvPr/>
        </p:nvSpPr>
        <p:spPr>
          <a:xfrm>
            <a:off x="3382924" y="2255405"/>
            <a:ext cx="50165" cy="2540"/>
          </a:xfrm>
          <a:custGeom>
            <a:avLst/>
            <a:gdLst/>
            <a:ahLst/>
            <a:cxnLst/>
            <a:rect l="l" t="t" r="r" b="b"/>
            <a:pathLst>
              <a:path w="50164" h="2539" extrusionOk="0">
                <a:moveTo>
                  <a:pt x="-4679" y="1257"/>
                </a:moveTo>
                <a:lnTo>
                  <a:pt x="54717" y="1257"/>
                </a:lnTo>
              </a:path>
            </a:pathLst>
          </a:custGeom>
          <a:noFill/>
          <a:ln w="11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39"/>
          <p:cNvSpPr/>
          <p:nvPr/>
        </p:nvSpPr>
        <p:spPr>
          <a:xfrm>
            <a:off x="3470757" y="2260079"/>
            <a:ext cx="50800" cy="2540"/>
          </a:xfrm>
          <a:custGeom>
            <a:avLst/>
            <a:gdLst/>
            <a:ahLst/>
            <a:cxnLst/>
            <a:rect l="l" t="t" r="r" b="b"/>
            <a:pathLst>
              <a:path w="50800" h="2539" extrusionOk="0">
                <a:moveTo>
                  <a:pt x="-4679" y="1257"/>
                </a:moveTo>
                <a:lnTo>
                  <a:pt x="55086" y="1257"/>
                </a:lnTo>
              </a:path>
            </a:pathLst>
          </a:custGeom>
          <a:noFill/>
          <a:ln w="11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39"/>
          <p:cNvSpPr/>
          <p:nvPr/>
        </p:nvSpPr>
        <p:spPr>
          <a:xfrm>
            <a:off x="3558959" y="2264765"/>
            <a:ext cx="50800" cy="3175"/>
          </a:xfrm>
          <a:custGeom>
            <a:avLst/>
            <a:gdLst/>
            <a:ahLst/>
            <a:cxnLst/>
            <a:rect l="l" t="t" r="r" b="b"/>
            <a:pathLst>
              <a:path w="50800" h="3175" extrusionOk="0">
                <a:moveTo>
                  <a:pt x="-4679" y="1435"/>
                </a:moveTo>
                <a:lnTo>
                  <a:pt x="55086" y="1435"/>
                </a:lnTo>
              </a:path>
            </a:pathLst>
          </a:custGeom>
          <a:noFill/>
          <a:ln w="12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39"/>
          <p:cNvSpPr/>
          <p:nvPr/>
        </p:nvSpPr>
        <p:spPr>
          <a:xfrm>
            <a:off x="3647160" y="2269439"/>
            <a:ext cx="50165" cy="3175"/>
          </a:xfrm>
          <a:custGeom>
            <a:avLst/>
            <a:gdLst/>
            <a:ahLst/>
            <a:cxnLst/>
            <a:rect l="l" t="t" r="r" b="b"/>
            <a:pathLst>
              <a:path w="50164" h="3175" extrusionOk="0">
                <a:moveTo>
                  <a:pt x="-4679" y="1441"/>
                </a:moveTo>
                <a:lnTo>
                  <a:pt x="54717" y="1441"/>
                </a:lnTo>
              </a:path>
            </a:pathLst>
          </a:custGeom>
          <a:noFill/>
          <a:ln w="12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39"/>
          <p:cNvSpPr/>
          <p:nvPr/>
        </p:nvSpPr>
        <p:spPr>
          <a:xfrm>
            <a:off x="3734993" y="2255761"/>
            <a:ext cx="41275" cy="20320"/>
          </a:xfrm>
          <a:custGeom>
            <a:avLst/>
            <a:gdLst/>
            <a:ahLst/>
            <a:cxnLst/>
            <a:rect l="l" t="t" r="r" b="b"/>
            <a:pathLst>
              <a:path w="41275" h="20319" extrusionOk="0">
                <a:moveTo>
                  <a:pt x="0" y="18364"/>
                </a:moveTo>
                <a:lnTo>
                  <a:pt x="24841" y="19799"/>
                </a:lnTo>
                <a:lnTo>
                  <a:pt x="4104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39"/>
          <p:cNvSpPr/>
          <p:nvPr/>
        </p:nvSpPr>
        <p:spPr>
          <a:xfrm>
            <a:off x="3799801" y="2187359"/>
            <a:ext cx="32384" cy="39370"/>
          </a:xfrm>
          <a:custGeom>
            <a:avLst/>
            <a:gdLst/>
            <a:ahLst/>
            <a:cxnLst/>
            <a:rect l="l" t="t" r="r" b="b"/>
            <a:pathLst>
              <a:path w="32385" h="39369" extrusionOk="0">
                <a:moveTo>
                  <a:pt x="0" y="39242"/>
                </a:moveTo>
                <a:lnTo>
                  <a:pt x="32042"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39"/>
          <p:cNvSpPr/>
          <p:nvPr/>
        </p:nvSpPr>
        <p:spPr>
          <a:xfrm>
            <a:off x="3855605" y="2119325"/>
            <a:ext cx="32384" cy="39370"/>
          </a:xfrm>
          <a:custGeom>
            <a:avLst/>
            <a:gdLst/>
            <a:ahLst/>
            <a:cxnLst/>
            <a:rect l="l" t="t" r="r" b="b"/>
            <a:pathLst>
              <a:path w="32385" h="39369" extrusionOk="0">
                <a:moveTo>
                  <a:pt x="0" y="38874"/>
                </a:moveTo>
                <a:lnTo>
                  <a:pt x="32029"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39"/>
          <p:cNvSpPr/>
          <p:nvPr/>
        </p:nvSpPr>
        <p:spPr>
          <a:xfrm>
            <a:off x="3911396" y="2050923"/>
            <a:ext cx="32384" cy="39370"/>
          </a:xfrm>
          <a:custGeom>
            <a:avLst/>
            <a:gdLst/>
            <a:ahLst/>
            <a:cxnLst/>
            <a:rect l="l" t="t" r="r" b="b"/>
            <a:pathLst>
              <a:path w="32385" h="39369" extrusionOk="0">
                <a:moveTo>
                  <a:pt x="0" y="38874"/>
                </a:moveTo>
                <a:lnTo>
                  <a:pt x="32042"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39"/>
          <p:cNvSpPr/>
          <p:nvPr/>
        </p:nvSpPr>
        <p:spPr>
          <a:xfrm>
            <a:off x="3967556" y="1982520"/>
            <a:ext cx="31750" cy="39370"/>
          </a:xfrm>
          <a:custGeom>
            <a:avLst/>
            <a:gdLst/>
            <a:ahLst/>
            <a:cxnLst/>
            <a:rect l="l" t="t" r="r" b="b"/>
            <a:pathLst>
              <a:path w="31750" h="39369" extrusionOk="0">
                <a:moveTo>
                  <a:pt x="0" y="39243"/>
                </a:moveTo>
                <a:lnTo>
                  <a:pt x="3168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39"/>
          <p:cNvSpPr/>
          <p:nvPr/>
        </p:nvSpPr>
        <p:spPr>
          <a:xfrm>
            <a:off x="4023359" y="1914118"/>
            <a:ext cx="31750" cy="39370"/>
          </a:xfrm>
          <a:custGeom>
            <a:avLst/>
            <a:gdLst/>
            <a:ahLst/>
            <a:cxnLst/>
            <a:rect l="l" t="t" r="r" b="b"/>
            <a:pathLst>
              <a:path w="31750" h="39369" extrusionOk="0">
                <a:moveTo>
                  <a:pt x="0" y="39242"/>
                </a:moveTo>
                <a:lnTo>
                  <a:pt x="31673"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39"/>
          <p:cNvSpPr/>
          <p:nvPr/>
        </p:nvSpPr>
        <p:spPr>
          <a:xfrm>
            <a:off x="4079163" y="1846084"/>
            <a:ext cx="31750" cy="39370"/>
          </a:xfrm>
          <a:custGeom>
            <a:avLst/>
            <a:gdLst/>
            <a:ahLst/>
            <a:cxnLst/>
            <a:rect l="l" t="t" r="r" b="b"/>
            <a:pathLst>
              <a:path w="31750" h="39369" extrusionOk="0">
                <a:moveTo>
                  <a:pt x="0" y="38874"/>
                </a:moveTo>
                <a:lnTo>
                  <a:pt x="31673"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39"/>
          <p:cNvSpPr/>
          <p:nvPr/>
        </p:nvSpPr>
        <p:spPr>
          <a:xfrm>
            <a:off x="4134954" y="1777682"/>
            <a:ext cx="31750" cy="39370"/>
          </a:xfrm>
          <a:custGeom>
            <a:avLst/>
            <a:gdLst/>
            <a:ahLst/>
            <a:cxnLst/>
            <a:rect l="l" t="t" r="r" b="b"/>
            <a:pathLst>
              <a:path w="31750" h="39369" extrusionOk="0">
                <a:moveTo>
                  <a:pt x="0" y="38874"/>
                </a:moveTo>
                <a:lnTo>
                  <a:pt x="3168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39"/>
          <p:cNvSpPr/>
          <p:nvPr/>
        </p:nvSpPr>
        <p:spPr>
          <a:xfrm>
            <a:off x="4190758" y="1709280"/>
            <a:ext cx="31750" cy="39370"/>
          </a:xfrm>
          <a:custGeom>
            <a:avLst/>
            <a:gdLst/>
            <a:ahLst/>
            <a:cxnLst/>
            <a:rect l="l" t="t" r="r" b="b"/>
            <a:pathLst>
              <a:path w="31750" h="39369" extrusionOk="0">
                <a:moveTo>
                  <a:pt x="0" y="39242"/>
                </a:moveTo>
                <a:lnTo>
                  <a:pt x="3168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39"/>
          <p:cNvSpPr/>
          <p:nvPr/>
        </p:nvSpPr>
        <p:spPr>
          <a:xfrm>
            <a:off x="4246562" y="1641233"/>
            <a:ext cx="31750" cy="39370"/>
          </a:xfrm>
          <a:custGeom>
            <a:avLst/>
            <a:gdLst/>
            <a:ahLst/>
            <a:cxnLst/>
            <a:rect l="l" t="t" r="r" b="b"/>
            <a:pathLst>
              <a:path w="31750" h="39369" extrusionOk="0">
                <a:moveTo>
                  <a:pt x="0" y="38887"/>
                </a:moveTo>
                <a:lnTo>
                  <a:pt x="31673"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9"/>
          <p:cNvSpPr/>
          <p:nvPr/>
        </p:nvSpPr>
        <p:spPr>
          <a:xfrm>
            <a:off x="4302366" y="1572844"/>
            <a:ext cx="31750" cy="39370"/>
          </a:xfrm>
          <a:custGeom>
            <a:avLst/>
            <a:gdLst/>
            <a:ahLst/>
            <a:cxnLst/>
            <a:rect l="l" t="t" r="r" b="b"/>
            <a:pathLst>
              <a:path w="31750" h="39369" extrusionOk="0">
                <a:moveTo>
                  <a:pt x="0" y="38874"/>
                </a:moveTo>
                <a:lnTo>
                  <a:pt x="31673"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39"/>
          <p:cNvSpPr/>
          <p:nvPr/>
        </p:nvSpPr>
        <p:spPr>
          <a:xfrm>
            <a:off x="4358157" y="1504441"/>
            <a:ext cx="31750" cy="39370"/>
          </a:xfrm>
          <a:custGeom>
            <a:avLst/>
            <a:gdLst/>
            <a:ahLst/>
            <a:cxnLst/>
            <a:rect l="l" t="t" r="r" b="b"/>
            <a:pathLst>
              <a:path w="31750" h="39369" extrusionOk="0">
                <a:moveTo>
                  <a:pt x="0" y="39243"/>
                </a:moveTo>
                <a:lnTo>
                  <a:pt x="3168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39"/>
          <p:cNvSpPr/>
          <p:nvPr/>
        </p:nvSpPr>
        <p:spPr>
          <a:xfrm>
            <a:off x="4413961" y="1436039"/>
            <a:ext cx="31750" cy="39370"/>
          </a:xfrm>
          <a:custGeom>
            <a:avLst/>
            <a:gdLst/>
            <a:ahLst/>
            <a:cxnLst/>
            <a:rect l="l" t="t" r="r" b="b"/>
            <a:pathLst>
              <a:path w="31750" h="39369" extrusionOk="0">
                <a:moveTo>
                  <a:pt x="0" y="39242"/>
                </a:moveTo>
                <a:lnTo>
                  <a:pt x="31673"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39"/>
          <p:cNvSpPr/>
          <p:nvPr/>
        </p:nvSpPr>
        <p:spPr>
          <a:xfrm>
            <a:off x="4469765" y="1368005"/>
            <a:ext cx="31750" cy="39370"/>
          </a:xfrm>
          <a:custGeom>
            <a:avLst/>
            <a:gdLst/>
            <a:ahLst/>
            <a:cxnLst/>
            <a:rect l="l" t="t" r="r" b="b"/>
            <a:pathLst>
              <a:path w="31750" h="39369" extrusionOk="0">
                <a:moveTo>
                  <a:pt x="0" y="38874"/>
                </a:moveTo>
                <a:lnTo>
                  <a:pt x="31673"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39"/>
          <p:cNvSpPr/>
          <p:nvPr/>
        </p:nvSpPr>
        <p:spPr>
          <a:xfrm>
            <a:off x="4480559" y="1339202"/>
            <a:ext cx="44450" cy="23495"/>
          </a:xfrm>
          <a:custGeom>
            <a:avLst/>
            <a:gdLst/>
            <a:ahLst/>
            <a:cxnLst/>
            <a:rect l="l" t="t" r="r" b="b"/>
            <a:pathLst>
              <a:path w="44450" h="23494" extrusionOk="0">
                <a:moveTo>
                  <a:pt x="44284" y="0"/>
                </a:moveTo>
                <a:lnTo>
                  <a:pt x="0" y="2339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39"/>
          <p:cNvSpPr/>
          <p:nvPr/>
        </p:nvSpPr>
        <p:spPr>
          <a:xfrm>
            <a:off x="4402442" y="1380604"/>
            <a:ext cx="45085" cy="23495"/>
          </a:xfrm>
          <a:custGeom>
            <a:avLst/>
            <a:gdLst/>
            <a:ahLst/>
            <a:cxnLst/>
            <a:rect l="l" t="t" r="r" b="b"/>
            <a:pathLst>
              <a:path w="45085" h="23494" extrusionOk="0">
                <a:moveTo>
                  <a:pt x="44640" y="0"/>
                </a:moveTo>
                <a:lnTo>
                  <a:pt x="0" y="2339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39"/>
          <p:cNvSpPr/>
          <p:nvPr/>
        </p:nvSpPr>
        <p:spPr>
          <a:xfrm>
            <a:off x="4324680" y="1422006"/>
            <a:ext cx="44450" cy="23495"/>
          </a:xfrm>
          <a:custGeom>
            <a:avLst/>
            <a:gdLst/>
            <a:ahLst/>
            <a:cxnLst/>
            <a:rect l="l" t="t" r="r" b="b"/>
            <a:pathLst>
              <a:path w="44450" h="23494" extrusionOk="0">
                <a:moveTo>
                  <a:pt x="44284" y="0"/>
                </a:moveTo>
                <a:lnTo>
                  <a:pt x="0" y="2339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39"/>
          <p:cNvSpPr/>
          <p:nvPr/>
        </p:nvSpPr>
        <p:spPr>
          <a:xfrm>
            <a:off x="4246918" y="1463395"/>
            <a:ext cx="44450" cy="23495"/>
          </a:xfrm>
          <a:custGeom>
            <a:avLst/>
            <a:gdLst/>
            <a:ahLst/>
            <a:cxnLst/>
            <a:rect l="l" t="t" r="r" b="b"/>
            <a:pathLst>
              <a:path w="44450" h="23494" extrusionOk="0">
                <a:moveTo>
                  <a:pt x="44284" y="0"/>
                </a:moveTo>
                <a:lnTo>
                  <a:pt x="0" y="2340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39"/>
          <p:cNvSpPr/>
          <p:nvPr/>
        </p:nvSpPr>
        <p:spPr>
          <a:xfrm>
            <a:off x="4168800" y="1504797"/>
            <a:ext cx="45085" cy="23495"/>
          </a:xfrm>
          <a:custGeom>
            <a:avLst/>
            <a:gdLst/>
            <a:ahLst/>
            <a:cxnLst/>
            <a:rect l="l" t="t" r="r" b="b"/>
            <a:pathLst>
              <a:path w="45085" h="23494" extrusionOk="0">
                <a:moveTo>
                  <a:pt x="44640" y="0"/>
                </a:moveTo>
                <a:lnTo>
                  <a:pt x="0" y="2340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39"/>
          <p:cNvSpPr/>
          <p:nvPr/>
        </p:nvSpPr>
        <p:spPr>
          <a:xfrm>
            <a:off x="4091038" y="1546199"/>
            <a:ext cx="44450" cy="23495"/>
          </a:xfrm>
          <a:custGeom>
            <a:avLst/>
            <a:gdLst/>
            <a:ahLst/>
            <a:cxnLst/>
            <a:rect l="l" t="t" r="r" b="b"/>
            <a:pathLst>
              <a:path w="44450" h="23494" extrusionOk="0">
                <a:moveTo>
                  <a:pt x="44284" y="0"/>
                </a:moveTo>
                <a:lnTo>
                  <a:pt x="0" y="2340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39"/>
          <p:cNvSpPr/>
          <p:nvPr/>
        </p:nvSpPr>
        <p:spPr>
          <a:xfrm>
            <a:off x="4012920" y="1587601"/>
            <a:ext cx="45085" cy="23495"/>
          </a:xfrm>
          <a:custGeom>
            <a:avLst/>
            <a:gdLst/>
            <a:ahLst/>
            <a:cxnLst/>
            <a:rect l="l" t="t" r="r" b="b"/>
            <a:pathLst>
              <a:path w="45085" h="23494" extrusionOk="0">
                <a:moveTo>
                  <a:pt x="44640" y="0"/>
                </a:moveTo>
                <a:lnTo>
                  <a:pt x="0" y="23393"/>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39"/>
          <p:cNvSpPr/>
          <p:nvPr/>
        </p:nvSpPr>
        <p:spPr>
          <a:xfrm>
            <a:off x="3935158" y="1628635"/>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9"/>
          <p:cNvSpPr/>
          <p:nvPr/>
        </p:nvSpPr>
        <p:spPr>
          <a:xfrm>
            <a:off x="3857396" y="1670037"/>
            <a:ext cx="44450" cy="24130"/>
          </a:xfrm>
          <a:custGeom>
            <a:avLst/>
            <a:gdLst/>
            <a:ahLst/>
            <a:cxnLst/>
            <a:rect l="l" t="t" r="r" b="b"/>
            <a:pathLst>
              <a:path w="44450" h="24130" extrusionOk="0">
                <a:moveTo>
                  <a:pt x="44284"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9"/>
          <p:cNvSpPr/>
          <p:nvPr/>
        </p:nvSpPr>
        <p:spPr>
          <a:xfrm>
            <a:off x="3779278" y="1711439"/>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39"/>
          <p:cNvSpPr/>
          <p:nvPr/>
        </p:nvSpPr>
        <p:spPr>
          <a:xfrm>
            <a:off x="3701516" y="1752841"/>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9"/>
          <p:cNvSpPr/>
          <p:nvPr/>
        </p:nvSpPr>
        <p:spPr>
          <a:xfrm>
            <a:off x="3623754" y="1794243"/>
            <a:ext cx="44450" cy="24130"/>
          </a:xfrm>
          <a:custGeom>
            <a:avLst/>
            <a:gdLst/>
            <a:ahLst/>
            <a:cxnLst/>
            <a:rect l="l" t="t" r="r" b="b"/>
            <a:pathLst>
              <a:path w="44450" h="24130" extrusionOk="0">
                <a:moveTo>
                  <a:pt x="44284"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39"/>
          <p:cNvSpPr/>
          <p:nvPr/>
        </p:nvSpPr>
        <p:spPr>
          <a:xfrm>
            <a:off x="3545636" y="1835645"/>
            <a:ext cx="45085" cy="24130"/>
          </a:xfrm>
          <a:custGeom>
            <a:avLst/>
            <a:gdLst/>
            <a:ahLst/>
            <a:cxnLst/>
            <a:rect l="l" t="t" r="r" b="b"/>
            <a:pathLst>
              <a:path w="45085" h="24130" extrusionOk="0">
                <a:moveTo>
                  <a:pt x="44640" y="0"/>
                </a:moveTo>
                <a:lnTo>
                  <a:pt x="0" y="23749"/>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39"/>
          <p:cNvSpPr/>
          <p:nvPr/>
        </p:nvSpPr>
        <p:spPr>
          <a:xfrm>
            <a:off x="3467874" y="1877034"/>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39"/>
          <p:cNvSpPr/>
          <p:nvPr/>
        </p:nvSpPr>
        <p:spPr>
          <a:xfrm>
            <a:off x="3390125" y="1918436"/>
            <a:ext cx="44450" cy="24130"/>
          </a:xfrm>
          <a:custGeom>
            <a:avLst/>
            <a:gdLst/>
            <a:ahLst/>
            <a:cxnLst/>
            <a:rect l="l" t="t" r="r" b="b"/>
            <a:pathLst>
              <a:path w="44450" h="24130" extrusionOk="0">
                <a:moveTo>
                  <a:pt x="44272"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39"/>
          <p:cNvSpPr/>
          <p:nvPr/>
        </p:nvSpPr>
        <p:spPr>
          <a:xfrm>
            <a:off x="3311994" y="1959838"/>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39"/>
          <p:cNvSpPr/>
          <p:nvPr/>
        </p:nvSpPr>
        <p:spPr>
          <a:xfrm>
            <a:off x="3234245" y="2001240"/>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39"/>
          <p:cNvSpPr/>
          <p:nvPr/>
        </p:nvSpPr>
        <p:spPr>
          <a:xfrm>
            <a:off x="3156483" y="2042642"/>
            <a:ext cx="44450" cy="24130"/>
          </a:xfrm>
          <a:custGeom>
            <a:avLst/>
            <a:gdLst/>
            <a:ahLst/>
            <a:cxnLst/>
            <a:rect l="l" t="t" r="r" b="b"/>
            <a:pathLst>
              <a:path w="44450" h="24130" extrusionOk="0">
                <a:moveTo>
                  <a:pt x="44272"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39"/>
          <p:cNvSpPr/>
          <p:nvPr/>
        </p:nvSpPr>
        <p:spPr>
          <a:xfrm>
            <a:off x="3078365" y="2084044"/>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39"/>
          <p:cNvSpPr/>
          <p:nvPr/>
        </p:nvSpPr>
        <p:spPr>
          <a:xfrm>
            <a:off x="3000603" y="2125433"/>
            <a:ext cx="45085" cy="24130"/>
          </a:xfrm>
          <a:custGeom>
            <a:avLst/>
            <a:gdLst/>
            <a:ahLst/>
            <a:cxnLst/>
            <a:rect l="l" t="t" r="r" b="b"/>
            <a:pathLst>
              <a:path w="45085" h="24130" extrusionOk="0">
                <a:moveTo>
                  <a:pt x="44640"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39"/>
          <p:cNvSpPr/>
          <p:nvPr/>
        </p:nvSpPr>
        <p:spPr>
          <a:xfrm>
            <a:off x="2922841" y="2166835"/>
            <a:ext cx="44450" cy="24130"/>
          </a:xfrm>
          <a:custGeom>
            <a:avLst/>
            <a:gdLst/>
            <a:ahLst/>
            <a:cxnLst/>
            <a:rect l="l" t="t" r="r" b="b"/>
            <a:pathLst>
              <a:path w="44450" h="24130" extrusionOk="0">
                <a:moveTo>
                  <a:pt x="44272" y="0"/>
                </a:moveTo>
                <a:lnTo>
                  <a:pt x="0" y="23761"/>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39"/>
          <p:cNvSpPr/>
          <p:nvPr/>
        </p:nvSpPr>
        <p:spPr>
          <a:xfrm>
            <a:off x="5572080" y="2203202"/>
            <a:ext cx="2891523" cy="191627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87" name="Google Shape;587;p39" descr="https://lh6.googleusercontent.com/wYRH-M5uSfuyad9TfxT6Ws9Chadijq7mAo2v4CbYsVkQYaHMlsjjip7XdLdaZoLV-RSalJuoP1dN2JcNqqslvkblWxAiQrZabLucbFd2-XAQ07YQ-aZL7AkRgAVjTz2wkjQpkf8"/>
          <p:cNvPicPr preferRelativeResize="0"/>
          <p:nvPr/>
        </p:nvPicPr>
        <p:blipFill rotWithShape="1">
          <a:blip r:embed="rId5">
            <a:alphaModFix/>
          </a:blip>
          <a:srcRect/>
          <a:stretch/>
        </p:blipFill>
        <p:spPr>
          <a:xfrm>
            <a:off x="7467601" y="152400"/>
            <a:ext cx="1676399" cy="830317"/>
          </a:xfrm>
          <a:prstGeom prst="rect">
            <a:avLst/>
          </a:prstGeom>
          <a:noFill/>
          <a:ln>
            <a:noFill/>
          </a:ln>
        </p:spPr>
      </p:pic>
      <p:sp>
        <p:nvSpPr>
          <p:cNvPr id="588" name="Google Shape;588;p39"/>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0"/>
          <p:cNvSpPr txBox="1"/>
          <p:nvPr/>
        </p:nvSpPr>
        <p:spPr>
          <a:xfrm>
            <a:off x="8201774" y="6449288"/>
            <a:ext cx="17780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18</a:t>
            </a:r>
            <a:endParaRPr sz="1200">
              <a:solidFill>
                <a:schemeClr val="dk1"/>
              </a:solidFill>
              <a:latin typeface="Times New Roman"/>
              <a:ea typeface="Times New Roman"/>
              <a:cs typeface="Times New Roman"/>
              <a:sym typeface="Times New Roman"/>
            </a:endParaRPr>
          </a:p>
        </p:txBody>
      </p:sp>
      <p:sp>
        <p:nvSpPr>
          <p:cNvPr id="594" name="Google Shape;594;p40"/>
          <p:cNvSpPr txBox="1">
            <a:spLocks noGrp="1"/>
          </p:cNvSpPr>
          <p:nvPr>
            <p:ph type="title"/>
          </p:nvPr>
        </p:nvSpPr>
        <p:spPr>
          <a:xfrm>
            <a:off x="2497937" y="497776"/>
            <a:ext cx="413956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RFID applications</a:t>
            </a:r>
            <a:endParaRPr/>
          </a:p>
        </p:txBody>
      </p:sp>
      <p:sp>
        <p:nvSpPr>
          <p:cNvPr id="595" name="Google Shape;595;p40"/>
          <p:cNvSpPr txBox="1"/>
          <p:nvPr/>
        </p:nvSpPr>
        <p:spPr>
          <a:xfrm>
            <a:off x="612254" y="1046429"/>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596" name="Google Shape;596;p40"/>
          <p:cNvSpPr txBox="1"/>
          <p:nvPr/>
        </p:nvSpPr>
        <p:spPr>
          <a:xfrm>
            <a:off x="612254" y="2086470"/>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597" name="Google Shape;597;p40"/>
          <p:cNvSpPr txBox="1"/>
          <p:nvPr/>
        </p:nvSpPr>
        <p:spPr>
          <a:xfrm>
            <a:off x="612254" y="3126511"/>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598" name="Google Shape;598;p40"/>
          <p:cNvSpPr txBox="1"/>
          <p:nvPr/>
        </p:nvSpPr>
        <p:spPr>
          <a:xfrm>
            <a:off x="612254" y="5205501"/>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599" name="Google Shape;599;p40"/>
          <p:cNvSpPr txBox="1"/>
          <p:nvPr/>
        </p:nvSpPr>
        <p:spPr>
          <a:xfrm>
            <a:off x="612254" y="1032654"/>
            <a:ext cx="6026150" cy="5227320"/>
          </a:xfrm>
          <a:prstGeom prst="rect">
            <a:avLst/>
          </a:prstGeom>
          <a:noFill/>
          <a:ln>
            <a:noFill/>
          </a:ln>
        </p:spPr>
        <p:txBody>
          <a:bodyPr spcFirstLastPara="1" wrap="square" lIns="0" tIns="38100" rIns="0" bIns="0" anchor="t" anchorCtr="0">
            <a:spAutoFit/>
          </a:bodyPr>
          <a:lstStyle/>
          <a:p>
            <a:pPr marL="354965"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Manufacturing and Processing</a:t>
            </a:r>
            <a:endParaRPr sz="2400">
              <a:solidFill>
                <a:schemeClr val="dk1"/>
              </a:solidFill>
              <a:latin typeface="Times New Roman"/>
              <a:ea typeface="Times New Roman"/>
              <a:cs typeface="Times New Roman"/>
              <a:sym typeface="Times New Roman"/>
            </a:endParaRPr>
          </a:p>
          <a:p>
            <a:pPr marL="755015" marR="0" lvl="0" indent="-285750" algn="l" rtl="0">
              <a:lnSpc>
                <a:spcPct val="100000"/>
              </a:lnSpc>
              <a:spcBef>
                <a:spcPts val="16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Inventory and production process monitoring</a:t>
            </a:r>
            <a:endParaRPr sz="2000">
              <a:solidFill>
                <a:schemeClr val="dk1"/>
              </a:solidFill>
              <a:latin typeface="Times New Roman"/>
              <a:ea typeface="Times New Roman"/>
              <a:cs typeface="Times New Roman"/>
              <a:sym typeface="Times New Roman"/>
            </a:endParaRPr>
          </a:p>
          <a:p>
            <a:pPr marL="755015" marR="0" lvl="0" indent="-285750" algn="l" rtl="0">
              <a:lnSpc>
                <a:spcPct val="100000"/>
              </a:lnSpc>
              <a:spcBef>
                <a:spcPts val="16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Warehouse order fulfillment</a:t>
            </a:r>
            <a:endParaRPr sz="2000">
              <a:solidFill>
                <a:schemeClr val="dk1"/>
              </a:solidFill>
              <a:latin typeface="Times New Roman"/>
              <a:ea typeface="Times New Roman"/>
              <a:cs typeface="Times New Roman"/>
              <a:sym typeface="Times New Roman"/>
            </a:endParaRPr>
          </a:p>
          <a:p>
            <a:pPr marL="354965" marR="0" lvl="0" indent="0" algn="l" rtl="0">
              <a:lnSpc>
                <a:spcPct val="100000"/>
              </a:lnSpc>
              <a:spcBef>
                <a:spcPts val="180"/>
              </a:spcBef>
              <a:spcAft>
                <a:spcPts val="0"/>
              </a:spcAft>
              <a:buNone/>
            </a:pPr>
            <a:r>
              <a:rPr lang="en-US" sz="2400">
                <a:solidFill>
                  <a:schemeClr val="dk1"/>
                </a:solidFill>
                <a:latin typeface="Times New Roman"/>
                <a:ea typeface="Times New Roman"/>
                <a:cs typeface="Times New Roman"/>
                <a:sym typeface="Times New Roman"/>
              </a:rPr>
              <a:t>Supply Chain Management</a:t>
            </a:r>
            <a:endParaRPr sz="2400">
              <a:solidFill>
                <a:schemeClr val="dk1"/>
              </a:solidFill>
              <a:latin typeface="Times New Roman"/>
              <a:ea typeface="Times New Roman"/>
              <a:cs typeface="Times New Roman"/>
              <a:sym typeface="Times New Roman"/>
            </a:endParaRPr>
          </a:p>
          <a:p>
            <a:pPr marL="755015" marR="0" lvl="0" indent="-285750" algn="l" rtl="0">
              <a:lnSpc>
                <a:spcPct val="100000"/>
              </a:lnSpc>
              <a:spcBef>
                <a:spcPts val="17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Inventory tracking systems</a:t>
            </a:r>
            <a:endParaRPr sz="2000">
              <a:solidFill>
                <a:schemeClr val="dk1"/>
              </a:solidFill>
              <a:latin typeface="Times New Roman"/>
              <a:ea typeface="Times New Roman"/>
              <a:cs typeface="Times New Roman"/>
              <a:sym typeface="Times New Roman"/>
            </a:endParaRPr>
          </a:p>
          <a:p>
            <a:pPr marL="755015" marR="0" lvl="0" indent="-285750" algn="l" rtl="0">
              <a:lnSpc>
                <a:spcPct val="100000"/>
              </a:lnSpc>
              <a:spcBef>
                <a:spcPts val="14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Logistics management</a:t>
            </a:r>
            <a:endParaRPr sz="2000">
              <a:solidFill>
                <a:schemeClr val="dk1"/>
              </a:solidFill>
              <a:latin typeface="Times New Roman"/>
              <a:ea typeface="Times New Roman"/>
              <a:cs typeface="Times New Roman"/>
              <a:sym typeface="Times New Roman"/>
            </a:endParaRPr>
          </a:p>
          <a:p>
            <a:pPr marL="354965" marR="0" lvl="0" indent="0" algn="l" rtl="0">
              <a:lnSpc>
                <a:spcPct val="100000"/>
              </a:lnSpc>
              <a:spcBef>
                <a:spcPts val="190"/>
              </a:spcBef>
              <a:spcAft>
                <a:spcPts val="0"/>
              </a:spcAft>
              <a:buNone/>
            </a:pPr>
            <a:r>
              <a:rPr lang="en-US" sz="2400">
                <a:solidFill>
                  <a:schemeClr val="dk1"/>
                </a:solidFill>
                <a:latin typeface="Times New Roman"/>
                <a:ea typeface="Times New Roman"/>
                <a:cs typeface="Times New Roman"/>
                <a:sym typeface="Times New Roman"/>
              </a:rPr>
              <a:t>Retail</a:t>
            </a:r>
            <a:endParaRPr sz="2400">
              <a:solidFill>
                <a:schemeClr val="dk1"/>
              </a:solidFill>
              <a:latin typeface="Times New Roman"/>
              <a:ea typeface="Times New Roman"/>
              <a:cs typeface="Times New Roman"/>
              <a:sym typeface="Times New Roman"/>
            </a:endParaRPr>
          </a:p>
          <a:p>
            <a:pPr marL="755015" marR="0" lvl="0" indent="-285750" algn="l" rtl="0">
              <a:lnSpc>
                <a:spcPct val="100000"/>
              </a:lnSpc>
              <a:spcBef>
                <a:spcPts val="16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Inventory control and customer insight</a:t>
            </a:r>
            <a:endParaRPr sz="2000">
              <a:solidFill>
                <a:schemeClr val="dk1"/>
              </a:solidFill>
              <a:latin typeface="Times New Roman"/>
              <a:ea typeface="Times New Roman"/>
              <a:cs typeface="Times New Roman"/>
              <a:sym typeface="Times New Roman"/>
            </a:endParaRPr>
          </a:p>
          <a:p>
            <a:pPr marL="755015" marR="0" lvl="0" indent="-285750" algn="l" rtl="0">
              <a:lnSpc>
                <a:spcPct val="100000"/>
              </a:lnSpc>
              <a:spcBef>
                <a:spcPts val="16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Auto checkout with reverse logistics</a:t>
            </a:r>
            <a:endParaRPr sz="2000">
              <a:solidFill>
                <a:schemeClr val="dk1"/>
              </a:solidFill>
              <a:latin typeface="Times New Roman"/>
              <a:ea typeface="Times New Roman"/>
              <a:cs typeface="Times New Roman"/>
              <a:sym typeface="Times New Roman"/>
            </a:endParaRPr>
          </a:p>
          <a:p>
            <a:pPr marL="354965" marR="0" lvl="0" indent="-342900" algn="l" rtl="0">
              <a:lnSpc>
                <a:spcPct val="100000"/>
              </a:lnSpc>
              <a:spcBef>
                <a:spcPts val="185"/>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Security</a:t>
            </a:r>
            <a:endParaRPr sz="2400">
              <a:solidFill>
                <a:schemeClr val="dk1"/>
              </a:solidFill>
              <a:latin typeface="Times New Roman"/>
              <a:ea typeface="Times New Roman"/>
              <a:cs typeface="Times New Roman"/>
              <a:sym typeface="Times New Roman"/>
            </a:endParaRPr>
          </a:p>
          <a:p>
            <a:pPr marL="755015" marR="0" lvl="1" indent="-285750" algn="l" rtl="0">
              <a:lnSpc>
                <a:spcPct val="100000"/>
              </a:lnSpc>
              <a:spcBef>
                <a:spcPts val="165"/>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Access control</a:t>
            </a:r>
            <a:endParaRPr sz="20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16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Counterfeiting and Theft control/prevention</a:t>
            </a:r>
            <a:endParaRPr sz="2000" b="0" i="0" u="none" strike="noStrike" cap="none">
              <a:solidFill>
                <a:schemeClr val="dk1"/>
              </a:solidFill>
              <a:latin typeface="Times New Roman"/>
              <a:ea typeface="Times New Roman"/>
              <a:cs typeface="Times New Roman"/>
              <a:sym typeface="Times New Roman"/>
            </a:endParaRPr>
          </a:p>
          <a:p>
            <a:pPr marL="354965" marR="0" lvl="0" indent="0" algn="l" rtl="0">
              <a:lnSpc>
                <a:spcPct val="100000"/>
              </a:lnSpc>
              <a:spcBef>
                <a:spcPts val="190"/>
              </a:spcBef>
              <a:spcAft>
                <a:spcPts val="0"/>
              </a:spcAft>
              <a:buNone/>
            </a:pPr>
            <a:r>
              <a:rPr lang="en-US" sz="2400">
                <a:solidFill>
                  <a:schemeClr val="dk1"/>
                </a:solidFill>
                <a:latin typeface="Times New Roman"/>
                <a:ea typeface="Times New Roman"/>
                <a:cs typeface="Times New Roman"/>
                <a:sym typeface="Times New Roman"/>
              </a:rPr>
              <a:t>Location Tracking</a:t>
            </a:r>
            <a:endParaRPr sz="2400">
              <a:solidFill>
                <a:schemeClr val="dk1"/>
              </a:solidFill>
              <a:latin typeface="Times New Roman"/>
              <a:ea typeface="Times New Roman"/>
              <a:cs typeface="Times New Roman"/>
              <a:sym typeface="Times New Roman"/>
            </a:endParaRPr>
          </a:p>
          <a:p>
            <a:pPr marL="755015" marR="0" lvl="1" indent="-285750" algn="l" rtl="0">
              <a:lnSpc>
                <a:spcPct val="100000"/>
              </a:lnSpc>
              <a:spcBef>
                <a:spcPts val="16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Traffic movement control and parking management</a:t>
            </a:r>
            <a:endParaRPr sz="20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155"/>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Wildlife/Livestock monitoring and tracking</a:t>
            </a:r>
            <a:endParaRPr sz="2000" b="0" i="0" u="none" strike="noStrike" cap="none">
              <a:solidFill>
                <a:schemeClr val="dk1"/>
              </a:solidFill>
              <a:latin typeface="Times New Roman"/>
              <a:ea typeface="Times New Roman"/>
              <a:cs typeface="Times New Roman"/>
              <a:sym typeface="Times New Roman"/>
            </a:endParaRPr>
          </a:p>
        </p:txBody>
      </p:sp>
      <p:pic>
        <p:nvPicPr>
          <p:cNvPr id="600" name="Google Shape;600;p40"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7467601" y="0"/>
            <a:ext cx="1676399" cy="830317"/>
          </a:xfrm>
          <a:prstGeom prst="rect">
            <a:avLst/>
          </a:prstGeom>
          <a:noFill/>
          <a:ln>
            <a:noFill/>
          </a:ln>
        </p:spPr>
      </p:pic>
      <p:sp>
        <p:nvSpPr>
          <p:cNvPr id="601" name="Google Shape;601;p40"/>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1"/>
          <p:cNvSpPr txBox="1"/>
          <p:nvPr/>
        </p:nvSpPr>
        <p:spPr>
          <a:xfrm>
            <a:off x="8201774" y="6449288"/>
            <a:ext cx="17780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19</a:t>
            </a:r>
            <a:endParaRPr sz="1200">
              <a:solidFill>
                <a:schemeClr val="dk1"/>
              </a:solidFill>
              <a:latin typeface="Times New Roman"/>
              <a:ea typeface="Times New Roman"/>
              <a:cs typeface="Times New Roman"/>
              <a:sym typeface="Times New Roman"/>
            </a:endParaRPr>
          </a:p>
        </p:txBody>
      </p:sp>
      <p:sp>
        <p:nvSpPr>
          <p:cNvPr id="607" name="Google Shape;607;p41"/>
          <p:cNvSpPr txBox="1">
            <a:spLocks noGrp="1"/>
          </p:cNvSpPr>
          <p:nvPr>
            <p:ph type="title"/>
          </p:nvPr>
        </p:nvSpPr>
        <p:spPr>
          <a:xfrm>
            <a:off x="2567774" y="223456"/>
            <a:ext cx="354584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Smart groceries</a:t>
            </a:r>
            <a:endParaRPr/>
          </a:p>
        </p:txBody>
      </p:sp>
      <p:sp>
        <p:nvSpPr>
          <p:cNvPr id="608" name="Google Shape;608;p41"/>
          <p:cNvSpPr txBox="1"/>
          <p:nvPr/>
        </p:nvSpPr>
        <p:spPr>
          <a:xfrm>
            <a:off x="612254" y="1997544"/>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609" name="Google Shape;609;p41"/>
          <p:cNvSpPr txBox="1"/>
          <p:nvPr/>
        </p:nvSpPr>
        <p:spPr>
          <a:xfrm>
            <a:off x="954976" y="2014105"/>
            <a:ext cx="2828290" cy="75755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Add an RFID tag to all  items in the grocery.</a:t>
            </a:r>
            <a:endParaRPr sz="2400">
              <a:solidFill>
                <a:schemeClr val="dk1"/>
              </a:solidFill>
              <a:latin typeface="Times New Roman"/>
              <a:ea typeface="Times New Roman"/>
              <a:cs typeface="Times New Roman"/>
              <a:sym typeface="Times New Roman"/>
            </a:endParaRPr>
          </a:p>
        </p:txBody>
      </p:sp>
      <p:sp>
        <p:nvSpPr>
          <p:cNvPr id="610" name="Google Shape;610;p41"/>
          <p:cNvSpPr txBox="1"/>
          <p:nvPr/>
        </p:nvSpPr>
        <p:spPr>
          <a:xfrm>
            <a:off x="612254" y="3215423"/>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611" name="Google Shape;611;p41"/>
          <p:cNvSpPr txBox="1"/>
          <p:nvPr/>
        </p:nvSpPr>
        <p:spPr>
          <a:xfrm>
            <a:off x="954976" y="3233420"/>
            <a:ext cx="3383279" cy="112331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As the cart leaves the store,  it passes through an RFID  transceiver.</a:t>
            </a:r>
            <a:endParaRPr sz="2400">
              <a:solidFill>
                <a:schemeClr val="dk1"/>
              </a:solidFill>
              <a:latin typeface="Times New Roman"/>
              <a:ea typeface="Times New Roman"/>
              <a:cs typeface="Times New Roman"/>
              <a:sym typeface="Times New Roman"/>
            </a:endParaRPr>
          </a:p>
        </p:txBody>
      </p:sp>
      <p:sp>
        <p:nvSpPr>
          <p:cNvPr id="612" name="Google Shape;612;p41"/>
          <p:cNvSpPr txBox="1"/>
          <p:nvPr/>
        </p:nvSpPr>
        <p:spPr>
          <a:xfrm>
            <a:off x="612254" y="4800511"/>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613" name="Google Shape;613;p41"/>
          <p:cNvSpPr txBox="1"/>
          <p:nvPr/>
        </p:nvSpPr>
        <p:spPr>
          <a:xfrm>
            <a:off x="954976" y="4818151"/>
            <a:ext cx="2644775" cy="75755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The cart is rung up in  seconds.</a:t>
            </a:r>
            <a:endParaRPr sz="2400">
              <a:solidFill>
                <a:schemeClr val="dk1"/>
              </a:solidFill>
              <a:latin typeface="Times New Roman"/>
              <a:ea typeface="Times New Roman"/>
              <a:cs typeface="Times New Roman"/>
              <a:sym typeface="Times New Roman"/>
            </a:endParaRPr>
          </a:p>
        </p:txBody>
      </p:sp>
      <p:sp>
        <p:nvSpPr>
          <p:cNvPr id="614" name="Google Shape;614;p41"/>
          <p:cNvSpPr/>
          <p:nvPr/>
        </p:nvSpPr>
        <p:spPr>
          <a:xfrm>
            <a:off x="5608802" y="2122195"/>
            <a:ext cx="2869920" cy="349524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5" name="Google Shape;615;p41"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0" y="6027683"/>
            <a:ext cx="1676399" cy="830317"/>
          </a:xfrm>
          <a:prstGeom prst="rect">
            <a:avLst/>
          </a:prstGeom>
          <a:noFill/>
          <a:ln>
            <a:noFill/>
          </a:ln>
        </p:spPr>
      </p:pic>
      <p:sp>
        <p:nvSpPr>
          <p:cNvPr id="616" name="Google Shape;616;p4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2"/>
          <p:cNvSpPr/>
          <p:nvPr/>
        </p:nvSpPr>
        <p:spPr>
          <a:xfrm>
            <a:off x="2614676" y="1814410"/>
            <a:ext cx="2630157" cy="42044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42"/>
          <p:cNvSpPr/>
          <p:nvPr/>
        </p:nvSpPr>
        <p:spPr>
          <a:xfrm>
            <a:off x="3377158" y="3866045"/>
            <a:ext cx="635" cy="13970"/>
          </a:xfrm>
          <a:custGeom>
            <a:avLst/>
            <a:gdLst/>
            <a:ahLst/>
            <a:cxnLst/>
            <a:rect l="l" t="t" r="r" b="b"/>
            <a:pathLst>
              <a:path w="635" h="13970" extrusionOk="0">
                <a:moveTo>
                  <a:pt x="-11159" y="6838"/>
                </a:moveTo>
                <a:lnTo>
                  <a:pt x="11515" y="6838"/>
                </a:lnTo>
              </a:path>
            </a:pathLst>
          </a:custGeom>
          <a:noFill/>
          <a:ln w="359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42"/>
          <p:cNvSpPr/>
          <p:nvPr/>
        </p:nvSpPr>
        <p:spPr>
          <a:xfrm>
            <a:off x="3369605" y="3489480"/>
            <a:ext cx="335869" cy="34632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42"/>
          <p:cNvSpPr/>
          <p:nvPr/>
        </p:nvSpPr>
        <p:spPr>
          <a:xfrm>
            <a:off x="3735717" y="3497757"/>
            <a:ext cx="13970" cy="635"/>
          </a:xfrm>
          <a:custGeom>
            <a:avLst/>
            <a:gdLst/>
            <a:ahLst/>
            <a:cxnLst/>
            <a:rect l="l" t="t" r="r" b="b"/>
            <a:pathLst>
              <a:path w="13970" h="635" extrusionOk="0">
                <a:moveTo>
                  <a:pt x="0" y="0"/>
                </a:moveTo>
                <a:lnTo>
                  <a:pt x="2527" y="0"/>
                </a:lnTo>
                <a:lnTo>
                  <a:pt x="13677" y="36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42"/>
          <p:cNvSpPr/>
          <p:nvPr/>
        </p:nvSpPr>
        <p:spPr>
          <a:xfrm>
            <a:off x="3779637" y="3490915"/>
            <a:ext cx="327957" cy="35352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42"/>
          <p:cNvSpPr/>
          <p:nvPr/>
        </p:nvSpPr>
        <p:spPr>
          <a:xfrm>
            <a:off x="4084916" y="3874680"/>
            <a:ext cx="14604" cy="109220"/>
          </a:xfrm>
          <a:custGeom>
            <a:avLst/>
            <a:gdLst/>
            <a:ahLst/>
            <a:cxnLst/>
            <a:rect l="l" t="t" r="r" b="b"/>
            <a:pathLst>
              <a:path w="14604" h="109220" extrusionOk="0">
                <a:moveTo>
                  <a:pt x="14401" y="0"/>
                </a:moveTo>
                <a:lnTo>
                  <a:pt x="14401" y="4673"/>
                </a:lnTo>
                <a:lnTo>
                  <a:pt x="14046" y="4673"/>
                </a:lnTo>
                <a:lnTo>
                  <a:pt x="13677" y="24472"/>
                </a:lnTo>
                <a:lnTo>
                  <a:pt x="12242" y="44640"/>
                </a:lnTo>
                <a:lnTo>
                  <a:pt x="9728" y="64439"/>
                </a:lnTo>
                <a:lnTo>
                  <a:pt x="6121" y="83883"/>
                </a:lnTo>
                <a:lnTo>
                  <a:pt x="1803" y="103314"/>
                </a:lnTo>
                <a:lnTo>
                  <a:pt x="0" y="10908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627;p42"/>
          <p:cNvSpPr/>
          <p:nvPr/>
        </p:nvSpPr>
        <p:spPr>
          <a:xfrm>
            <a:off x="4066921" y="4023359"/>
            <a:ext cx="5080" cy="12700"/>
          </a:xfrm>
          <a:custGeom>
            <a:avLst/>
            <a:gdLst/>
            <a:ahLst/>
            <a:cxnLst/>
            <a:rect l="l" t="t" r="r" b="b"/>
            <a:pathLst>
              <a:path w="5079" h="12700" extrusionOk="0">
                <a:moveTo>
                  <a:pt x="5041" y="0"/>
                </a:moveTo>
                <a:lnTo>
                  <a:pt x="723" y="11163"/>
                </a:lnTo>
                <a:lnTo>
                  <a:pt x="0" y="1259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42"/>
          <p:cNvSpPr/>
          <p:nvPr/>
        </p:nvSpPr>
        <p:spPr>
          <a:xfrm>
            <a:off x="4041724" y="4073397"/>
            <a:ext cx="7620" cy="12065"/>
          </a:xfrm>
          <a:custGeom>
            <a:avLst/>
            <a:gdLst/>
            <a:ahLst/>
            <a:cxnLst/>
            <a:rect l="l" t="t" r="r" b="b"/>
            <a:pathLst>
              <a:path w="7620" h="12064" extrusionOk="0">
                <a:moveTo>
                  <a:pt x="7200" y="0"/>
                </a:moveTo>
                <a:lnTo>
                  <a:pt x="0" y="1188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42"/>
          <p:cNvSpPr/>
          <p:nvPr/>
        </p:nvSpPr>
        <p:spPr>
          <a:xfrm>
            <a:off x="3939120" y="4119841"/>
            <a:ext cx="80010" cy="76835"/>
          </a:xfrm>
          <a:custGeom>
            <a:avLst/>
            <a:gdLst/>
            <a:ahLst/>
            <a:cxnLst/>
            <a:rect l="l" t="t" r="r" b="b"/>
            <a:pathLst>
              <a:path w="80010" h="76835" extrusionOk="0">
                <a:moveTo>
                  <a:pt x="79552" y="0"/>
                </a:moveTo>
                <a:lnTo>
                  <a:pt x="54356" y="29514"/>
                </a:lnTo>
                <a:lnTo>
                  <a:pt x="26276" y="56159"/>
                </a:lnTo>
                <a:lnTo>
                  <a:pt x="11163" y="68402"/>
                </a:lnTo>
                <a:lnTo>
                  <a:pt x="0" y="7631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630;p42"/>
          <p:cNvSpPr/>
          <p:nvPr/>
        </p:nvSpPr>
        <p:spPr>
          <a:xfrm>
            <a:off x="3891965" y="4218482"/>
            <a:ext cx="12700" cy="6350"/>
          </a:xfrm>
          <a:custGeom>
            <a:avLst/>
            <a:gdLst/>
            <a:ahLst/>
            <a:cxnLst/>
            <a:rect l="l" t="t" r="r" b="b"/>
            <a:pathLst>
              <a:path w="12700" h="6350" extrusionOk="0">
                <a:moveTo>
                  <a:pt x="12230" y="0"/>
                </a:moveTo>
                <a:lnTo>
                  <a:pt x="10071" y="1079"/>
                </a:lnTo>
                <a:lnTo>
                  <a:pt x="0" y="612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42"/>
          <p:cNvSpPr/>
          <p:nvPr/>
        </p:nvSpPr>
        <p:spPr>
          <a:xfrm>
            <a:off x="3840479" y="4241165"/>
            <a:ext cx="13335" cy="4445"/>
          </a:xfrm>
          <a:custGeom>
            <a:avLst/>
            <a:gdLst/>
            <a:ahLst/>
            <a:cxnLst/>
            <a:rect l="l" t="t" r="r" b="b"/>
            <a:pathLst>
              <a:path w="13335" h="4445" extrusionOk="0">
                <a:moveTo>
                  <a:pt x="13322" y="0"/>
                </a:moveTo>
                <a:lnTo>
                  <a:pt x="9359" y="1435"/>
                </a:lnTo>
                <a:lnTo>
                  <a:pt x="0" y="43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42"/>
          <p:cNvSpPr/>
          <p:nvPr/>
        </p:nvSpPr>
        <p:spPr>
          <a:xfrm>
            <a:off x="3689997" y="4255554"/>
            <a:ext cx="110489" cy="6350"/>
          </a:xfrm>
          <a:custGeom>
            <a:avLst/>
            <a:gdLst/>
            <a:ahLst/>
            <a:cxnLst/>
            <a:rect l="l" t="t" r="r" b="b"/>
            <a:pathLst>
              <a:path w="110489" h="6350" extrusionOk="0">
                <a:moveTo>
                  <a:pt x="110159" y="0"/>
                </a:moveTo>
                <a:lnTo>
                  <a:pt x="104762" y="1092"/>
                </a:lnTo>
                <a:lnTo>
                  <a:pt x="86042" y="3606"/>
                </a:lnTo>
                <a:lnTo>
                  <a:pt x="66967" y="5041"/>
                </a:lnTo>
                <a:lnTo>
                  <a:pt x="48247" y="5765"/>
                </a:lnTo>
                <a:lnTo>
                  <a:pt x="29527" y="5410"/>
                </a:lnTo>
                <a:lnTo>
                  <a:pt x="10439" y="3606"/>
                </a:lnTo>
                <a:lnTo>
                  <a:pt x="0" y="217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42"/>
          <p:cNvSpPr/>
          <p:nvPr/>
        </p:nvSpPr>
        <p:spPr>
          <a:xfrm>
            <a:off x="3636365" y="4245483"/>
            <a:ext cx="13335" cy="4445"/>
          </a:xfrm>
          <a:custGeom>
            <a:avLst/>
            <a:gdLst/>
            <a:ahLst/>
            <a:cxnLst/>
            <a:rect l="l" t="t" r="r" b="b"/>
            <a:pathLst>
              <a:path w="13335" h="4445" extrusionOk="0">
                <a:moveTo>
                  <a:pt x="13309" y="3962"/>
                </a:moveTo>
                <a:lnTo>
                  <a:pt x="8636" y="2882"/>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42"/>
          <p:cNvSpPr/>
          <p:nvPr/>
        </p:nvSpPr>
        <p:spPr>
          <a:xfrm>
            <a:off x="3584879" y="4224959"/>
            <a:ext cx="12700" cy="6350"/>
          </a:xfrm>
          <a:custGeom>
            <a:avLst/>
            <a:gdLst/>
            <a:ahLst/>
            <a:cxnLst/>
            <a:rect l="l" t="t" r="r" b="b"/>
            <a:pathLst>
              <a:path w="12700" h="6350" extrusionOk="0">
                <a:moveTo>
                  <a:pt x="12598" y="6121"/>
                </a:moveTo>
                <a:lnTo>
                  <a:pt x="6476" y="3238"/>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42"/>
          <p:cNvSpPr/>
          <p:nvPr/>
        </p:nvSpPr>
        <p:spPr>
          <a:xfrm>
            <a:off x="3466795" y="4131005"/>
            <a:ext cx="82550" cy="73660"/>
          </a:xfrm>
          <a:custGeom>
            <a:avLst/>
            <a:gdLst/>
            <a:ahLst/>
            <a:cxnLst/>
            <a:rect l="l" t="t" r="r" b="b"/>
            <a:pathLst>
              <a:path w="82550" h="73660" extrusionOk="0">
                <a:moveTo>
                  <a:pt x="82080" y="73431"/>
                </a:moveTo>
                <a:lnTo>
                  <a:pt x="44284" y="45351"/>
                </a:lnTo>
                <a:lnTo>
                  <a:pt x="16205" y="18719"/>
                </a:lnTo>
                <a:lnTo>
                  <a:pt x="3238" y="3949"/>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42"/>
          <p:cNvSpPr/>
          <p:nvPr/>
        </p:nvSpPr>
        <p:spPr>
          <a:xfrm>
            <a:off x="3434765" y="4085996"/>
            <a:ext cx="7620" cy="12065"/>
          </a:xfrm>
          <a:custGeom>
            <a:avLst/>
            <a:gdLst/>
            <a:ahLst/>
            <a:cxnLst/>
            <a:rect l="l" t="t" r="r" b="b"/>
            <a:pathLst>
              <a:path w="7620" h="12064" extrusionOk="0">
                <a:moveTo>
                  <a:pt x="7188" y="11518"/>
                </a:moveTo>
                <a:lnTo>
                  <a:pt x="711" y="144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42"/>
          <p:cNvSpPr/>
          <p:nvPr/>
        </p:nvSpPr>
        <p:spPr>
          <a:xfrm>
            <a:off x="3409200" y="4036682"/>
            <a:ext cx="6350" cy="12700"/>
          </a:xfrm>
          <a:custGeom>
            <a:avLst/>
            <a:gdLst/>
            <a:ahLst/>
            <a:cxnLst/>
            <a:rect l="l" t="t" r="r" b="b"/>
            <a:pathLst>
              <a:path w="6350" h="12700" extrusionOk="0">
                <a:moveTo>
                  <a:pt x="5753" y="12598"/>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42"/>
          <p:cNvSpPr/>
          <p:nvPr/>
        </p:nvSpPr>
        <p:spPr>
          <a:xfrm>
            <a:off x="3377158" y="3888714"/>
            <a:ext cx="17780" cy="109220"/>
          </a:xfrm>
          <a:custGeom>
            <a:avLst/>
            <a:gdLst/>
            <a:ahLst/>
            <a:cxnLst/>
            <a:rect l="l" t="t" r="r" b="b"/>
            <a:pathLst>
              <a:path w="17779" h="109220" extrusionOk="0">
                <a:moveTo>
                  <a:pt x="17640" y="109080"/>
                </a:moveTo>
                <a:lnTo>
                  <a:pt x="12242" y="89649"/>
                </a:lnTo>
                <a:lnTo>
                  <a:pt x="7924" y="70205"/>
                </a:lnTo>
                <a:lnTo>
                  <a:pt x="4317" y="50761"/>
                </a:lnTo>
                <a:lnTo>
                  <a:pt x="2159" y="30962"/>
                </a:lnTo>
                <a:lnTo>
                  <a:pt x="355" y="1080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42"/>
          <p:cNvSpPr/>
          <p:nvPr/>
        </p:nvSpPr>
        <p:spPr>
          <a:xfrm>
            <a:off x="2353322" y="3825354"/>
            <a:ext cx="1905" cy="64135"/>
          </a:xfrm>
          <a:custGeom>
            <a:avLst/>
            <a:gdLst/>
            <a:ahLst/>
            <a:cxnLst/>
            <a:rect l="l" t="t" r="r" b="b"/>
            <a:pathLst>
              <a:path w="1905" h="64135" extrusionOk="0">
                <a:moveTo>
                  <a:pt x="1435" y="64084"/>
                </a:moveTo>
                <a:lnTo>
                  <a:pt x="0" y="13690"/>
                </a:lnTo>
                <a:lnTo>
                  <a:pt x="355" y="13690"/>
                </a:lnTo>
                <a:lnTo>
                  <a:pt x="71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42"/>
          <p:cNvSpPr/>
          <p:nvPr/>
        </p:nvSpPr>
        <p:spPr>
          <a:xfrm>
            <a:off x="2355126" y="3769918"/>
            <a:ext cx="635" cy="13970"/>
          </a:xfrm>
          <a:custGeom>
            <a:avLst/>
            <a:gdLst/>
            <a:ahLst/>
            <a:cxnLst/>
            <a:rect l="l" t="t" r="r" b="b"/>
            <a:pathLst>
              <a:path w="635" h="13970" extrusionOk="0">
                <a:moveTo>
                  <a:pt x="-11159" y="6838"/>
                </a:moveTo>
                <a:lnTo>
                  <a:pt x="11515" y="6838"/>
                </a:lnTo>
              </a:path>
            </a:pathLst>
          </a:custGeom>
          <a:noFill/>
          <a:ln w="359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42"/>
          <p:cNvSpPr/>
          <p:nvPr/>
        </p:nvSpPr>
        <p:spPr>
          <a:xfrm>
            <a:off x="2358720" y="3618725"/>
            <a:ext cx="13335" cy="109855"/>
          </a:xfrm>
          <a:custGeom>
            <a:avLst/>
            <a:gdLst/>
            <a:ahLst/>
            <a:cxnLst/>
            <a:rect l="l" t="t" r="r" b="b"/>
            <a:pathLst>
              <a:path w="13335" h="109854" extrusionOk="0">
                <a:moveTo>
                  <a:pt x="0" y="109791"/>
                </a:moveTo>
                <a:lnTo>
                  <a:pt x="1803" y="82791"/>
                </a:lnTo>
                <a:lnTo>
                  <a:pt x="10794" y="14389"/>
                </a:lnTo>
                <a:lnTo>
                  <a:pt x="1332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42"/>
          <p:cNvSpPr/>
          <p:nvPr/>
        </p:nvSpPr>
        <p:spPr>
          <a:xfrm>
            <a:off x="2379598" y="3564356"/>
            <a:ext cx="2540" cy="13335"/>
          </a:xfrm>
          <a:custGeom>
            <a:avLst/>
            <a:gdLst/>
            <a:ahLst/>
            <a:cxnLst/>
            <a:rect l="l" t="t" r="r" b="b"/>
            <a:pathLst>
              <a:path w="2539" h="13335" extrusionOk="0">
                <a:moveTo>
                  <a:pt x="0" y="13322"/>
                </a:moveTo>
                <a:lnTo>
                  <a:pt x="2158" y="723"/>
                </a:lnTo>
                <a:lnTo>
                  <a:pt x="252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42"/>
          <p:cNvSpPr/>
          <p:nvPr/>
        </p:nvSpPr>
        <p:spPr>
          <a:xfrm>
            <a:off x="2391486" y="3510356"/>
            <a:ext cx="3175" cy="13335"/>
          </a:xfrm>
          <a:custGeom>
            <a:avLst/>
            <a:gdLst/>
            <a:ahLst/>
            <a:cxnLst/>
            <a:rect l="l" t="t" r="r" b="b"/>
            <a:pathLst>
              <a:path w="3175" h="13335" extrusionOk="0">
                <a:moveTo>
                  <a:pt x="0" y="13322"/>
                </a:moveTo>
                <a:lnTo>
                  <a:pt x="287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42"/>
          <p:cNvSpPr/>
          <p:nvPr/>
        </p:nvSpPr>
        <p:spPr>
          <a:xfrm>
            <a:off x="2405164" y="3364915"/>
            <a:ext cx="34290" cy="105410"/>
          </a:xfrm>
          <a:custGeom>
            <a:avLst/>
            <a:gdLst/>
            <a:ahLst/>
            <a:cxnLst/>
            <a:rect l="l" t="t" r="r" b="b"/>
            <a:pathLst>
              <a:path w="34289" h="105410" extrusionOk="0">
                <a:moveTo>
                  <a:pt x="0" y="105117"/>
                </a:moveTo>
                <a:lnTo>
                  <a:pt x="11150" y="66967"/>
                </a:lnTo>
                <a:lnTo>
                  <a:pt x="33477" y="1447"/>
                </a:lnTo>
                <a:lnTo>
                  <a:pt x="3420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42"/>
          <p:cNvSpPr/>
          <p:nvPr/>
        </p:nvSpPr>
        <p:spPr>
          <a:xfrm>
            <a:off x="2454833" y="3313442"/>
            <a:ext cx="5715" cy="13335"/>
          </a:xfrm>
          <a:custGeom>
            <a:avLst/>
            <a:gdLst/>
            <a:ahLst/>
            <a:cxnLst/>
            <a:rect l="l" t="t" r="r" b="b"/>
            <a:pathLst>
              <a:path w="5714" h="13335" extrusionOk="0">
                <a:moveTo>
                  <a:pt x="0" y="12953"/>
                </a:moveTo>
                <a:lnTo>
                  <a:pt x="541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Google Shape;646;p42"/>
          <p:cNvSpPr/>
          <p:nvPr/>
        </p:nvSpPr>
        <p:spPr>
          <a:xfrm>
            <a:off x="2476804" y="3263036"/>
            <a:ext cx="6350" cy="12700"/>
          </a:xfrm>
          <a:custGeom>
            <a:avLst/>
            <a:gdLst/>
            <a:ahLst/>
            <a:cxnLst/>
            <a:rect l="l" t="t" r="r" b="b"/>
            <a:pathLst>
              <a:path w="6350" h="12700" extrusionOk="0">
                <a:moveTo>
                  <a:pt x="0" y="12598"/>
                </a:moveTo>
                <a:lnTo>
                  <a:pt x="612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p42"/>
          <p:cNvSpPr/>
          <p:nvPr/>
        </p:nvSpPr>
        <p:spPr>
          <a:xfrm>
            <a:off x="2500922" y="3129114"/>
            <a:ext cx="54610" cy="96520"/>
          </a:xfrm>
          <a:custGeom>
            <a:avLst/>
            <a:gdLst/>
            <a:ahLst/>
            <a:cxnLst/>
            <a:rect l="l" t="t" r="r" b="b"/>
            <a:pathLst>
              <a:path w="54610" h="96519" extrusionOk="0">
                <a:moveTo>
                  <a:pt x="0" y="96481"/>
                </a:moveTo>
                <a:lnTo>
                  <a:pt x="24472" y="49682"/>
                </a:lnTo>
                <a:lnTo>
                  <a:pt x="5400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42"/>
          <p:cNvSpPr/>
          <p:nvPr/>
        </p:nvSpPr>
        <p:spPr>
          <a:xfrm>
            <a:off x="2577236" y="3082683"/>
            <a:ext cx="8255" cy="12065"/>
          </a:xfrm>
          <a:custGeom>
            <a:avLst/>
            <a:gdLst/>
            <a:ahLst/>
            <a:cxnLst/>
            <a:rect l="l" t="t" r="r" b="b"/>
            <a:pathLst>
              <a:path w="8255" h="12064" extrusionOk="0">
                <a:moveTo>
                  <a:pt x="0" y="11518"/>
                </a:moveTo>
                <a:lnTo>
                  <a:pt x="792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42"/>
          <p:cNvSpPr/>
          <p:nvPr/>
        </p:nvSpPr>
        <p:spPr>
          <a:xfrm>
            <a:off x="2608554" y="3037319"/>
            <a:ext cx="8890" cy="11430"/>
          </a:xfrm>
          <a:custGeom>
            <a:avLst/>
            <a:gdLst/>
            <a:ahLst/>
            <a:cxnLst/>
            <a:rect l="l" t="t" r="r" b="b"/>
            <a:pathLst>
              <a:path w="8889" h="11430" extrusionOk="0">
                <a:moveTo>
                  <a:pt x="0" y="11163"/>
                </a:moveTo>
                <a:lnTo>
                  <a:pt x="828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42"/>
          <p:cNvSpPr/>
          <p:nvPr/>
        </p:nvSpPr>
        <p:spPr>
          <a:xfrm>
            <a:off x="2641676" y="2919958"/>
            <a:ext cx="72390" cy="84455"/>
          </a:xfrm>
          <a:custGeom>
            <a:avLst/>
            <a:gdLst/>
            <a:ahLst/>
            <a:cxnLst/>
            <a:rect l="l" t="t" r="r" b="b"/>
            <a:pathLst>
              <a:path w="72389" h="84455" extrusionOk="0">
                <a:moveTo>
                  <a:pt x="0" y="84239"/>
                </a:moveTo>
                <a:lnTo>
                  <a:pt x="42125" y="32765"/>
                </a:lnTo>
                <a:lnTo>
                  <a:pt x="7200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42"/>
          <p:cNvSpPr/>
          <p:nvPr/>
        </p:nvSpPr>
        <p:spPr>
          <a:xfrm>
            <a:off x="2742120" y="2880004"/>
            <a:ext cx="10160" cy="10160"/>
          </a:xfrm>
          <a:custGeom>
            <a:avLst/>
            <a:gdLst/>
            <a:ahLst/>
            <a:cxnLst/>
            <a:rect l="l" t="t" r="r" b="b"/>
            <a:pathLst>
              <a:path w="10160" h="10160" extrusionOk="0">
                <a:moveTo>
                  <a:pt x="0" y="9715"/>
                </a:moveTo>
                <a:lnTo>
                  <a:pt x="971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Google Shape;652;p42"/>
          <p:cNvSpPr/>
          <p:nvPr/>
        </p:nvSpPr>
        <p:spPr>
          <a:xfrm>
            <a:off x="2781363" y="2841840"/>
            <a:ext cx="10795" cy="9525"/>
          </a:xfrm>
          <a:custGeom>
            <a:avLst/>
            <a:gdLst/>
            <a:ahLst/>
            <a:cxnLst/>
            <a:rect l="l" t="t" r="r" b="b"/>
            <a:pathLst>
              <a:path w="10794" h="9525" extrusionOk="0">
                <a:moveTo>
                  <a:pt x="0" y="9004"/>
                </a:moveTo>
                <a:lnTo>
                  <a:pt x="1043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42"/>
          <p:cNvSpPr/>
          <p:nvPr/>
        </p:nvSpPr>
        <p:spPr>
          <a:xfrm>
            <a:off x="2822397" y="2745003"/>
            <a:ext cx="86995" cy="69215"/>
          </a:xfrm>
          <a:custGeom>
            <a:avLst/>
            <a:gdLst/>
            <a:ahLst/>
            <a:cxnLst/>
            <a:rect l="l" t="t" r="r" b="b"/>
            <a:pathLst>
              <a:path w="86994" h="69214" extrusionOk="0">
                <a:moveTo>
                  <a:pt x="0" y="68757"/>
                </a:moveTo>
                <a:lnTo>
                  <a:pt x="8280" y="61556"/>
                </a:lnTo>
                <a:lnTo>
                  <a:pt x="62280" y="17995"/>
                </a:lnTo>
                <a:lnTo>
                  <a:pt x="8676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42"/>
          <p:cNvSpPr/>
          <p:nvPr/>
        </p:nvSpPr>
        <p:spPr>
          <a:xfrm>
            <a:off x="2942996" y="2713316"/>
            <a:ext cx="12065" cy="7620"/>
          </a:xfrm>
          <a:custGeom>
            <a:avLst/>
            <a:gdLst/>
            <a:ahLst/>
            <a:cxnLst/>
            <a:rect l="l" t="t" r="r" b="b"/>
            <a:pathLst>
              <a:path w="12064" h="7619" extrusionOk="0">
                <a:moveTo>
                  <a:pt x="0" y="7569"/>
                </a:moveTo>
                <a:lnTo>
                  <a:pt x="1151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42"/>
          <p:cNvSpPr/>
          <p:nvPr/>
        </p:nvSpPr>
        <p:spPr>
          <a:xfrm>
            <a:off x="2989084" y="2683078"/>
            <a:ext cx="12065" cy="7620"/>
          </a:xfrm>
          <a:custGeom>
            <a:avLst/>
            <a:gdLst/>
            <a:ahLst/>
            <a:cxnLst/>
            <a:rect l="l" t="t" r="r" b="b"/>
            <a:pathLst>
              <a:path w="12064" h="7619" extrusionOk="0">
                <a:moveTo>
                  <a:pt x="0" y="7556"/>
                </a:moveTo>
                <a:lnTo>
                  <a:pt x="9359" y="1447"/>
                </a:lnTo>
                <a:lnTo>
                  <a:pt x="1187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42"/>
          <p:cNvSpPr/>
          <p:nvPr/>
        </p:nvSpPr>
        <p:spPr>
          <a:xfrm>
            <a:off x="3036595" y="2610726"/>
            <a:ext cx="98425" cy="51435"/>
          </a:xfrm>
          <a:custGeom>
            <a:avLst/>
            <a:gdLst/>
            <a:ahLst/>
            <a:cxnLst/>
            <a:rect l="l" t="t" r="r" b="b"/>
            <a:pathLst>
              <a:path w="98425" h="51435" extrusionOk="0">
                <a:moveTo>
                  <a:pt x="0" y="51117"/>
                </a:moveTo>
                <a:lnTo>
                  <a:pt x="21602" y="38519"/>
                </a:lnTo>
                <a:lnTo>
                  <a:pt x="83159" y="6832"/>
                </a:lnTo>
                <a:lnTo>
                  <a:pt x="9792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Google Shape;657;p42"/>
          <p:cNvSpPr/>
          <p:nvPr/>
        </p:nvSpPr>
        <p:spPr>
          <a:xfrm>
            <a:off x="3172320" y="2587675"/>
            <a:ext cx="12700" cy="6350"/>
          </a:xfrm>
          <a:custGeom>
            <a:avLst/>
            <a:gdLst/>
            <a:ahLst/>
            <a:cxnLst/>
            <a:rect l="l" t="t" r="r" b="b"/>
            <a:pathLst>
              <a:path w="12700" h="6350" extrusionOk="0">
                <a:moveTo>
                  <a:pt x="0" y="5765"/>
                </a:moveTo>
                <a:lnTo>
                  <a:pt x="10439" y="1079"/>
                </a:lnTo>
                <a:lnTo>
                  <a:pt x="1259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Google Shape;658;p42"/>
          <p:cNvSpPr/>
          <p:nvPr/>
        </p:nvSpPr>
        <p:spPr>
          <a:xfrm>
            <a:off x="3223806" y="2567520"/>
            <a:ext cx="12700" cy="5080"/>
          </a:xfrm>
          <a:custGeom>
            <a:avLst/>
            <a:gdLst/>
            <a:ahLst/>
            <a:cxnLst/>
            <a:rect l="l" t="t" r="r" b="b"/>
            <a:pathLst>
              <a:path w="12700" h="5080" extrusionOk="0">
                <a:moveTo>
                  <a:pt x="0" y="5041"/>
                </a:moveTo>
                <a:lnTo>
                  <a:pt x="1259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42"/>
          <p:cNvSpPr/>
          <p:nvPr/>
        </p:nvSpPr>
        <p:spPr>
          <a:xfrm>
            <a:off x="3275634" y="2521445"/>
            <a:ext cx="106045" cy="32384"/>
          </a:xfrm>
          <a:custGeom>
            <a:avLst/>
            <a:gdLst/>
            <a:ahLst/>
            <a:cxnLst/>
            <a:rect l="l" t="t" r="r" b="b"/>
            <a:pathLst>
              <a:path w="106045" h="32385" extrusionOk="0">
                <a:moveTo>
                  <a:pt x="0" y="32029"/>
                </a:moveTo>
                <a:lnTo>
                  <a:pt x="37084" y="19431"/>
                </a:lnTo>
                <a:lnTo>
                  <a:pt x="104051" y="355"/>
                </a:lnTo>
                <a:lnTo>
                  <a:pt x="10584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42"/>
          <p:cNvSpPr/>
          <p:nvPr/>
        </p:nvSpPr>
        <p:spPr>
          <a:xfrm>
            <a:off x="3421799" y="2508834"/>
            <a:ext cx="13970" cy="3810"/>
          </a:xfrm>
          <a:custGeom>
            <a:avLst/>
            <a:gdLst/>
            <a:ahLst/>
            <a:cxnLst/>
            <a:rect l="l" t="t" r="r" b="b"/>
            <a:pathLst>
              <a:path w="13970" h="3810" extrusionOk="0">
                <a:moveTo>
                  <a:pt x="0" y="3251"/>
                </a:moveTo>
                <a:lnTo>
                  <a:pt x="1367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42"/>
          <p:cNvSpPr/>
          <p:nvPr/>
        </p:nvSpPr>
        <p:spPr>
          <a:xfrm>
            <a:off x="3476155" y="2498763"/>
            <a:ext cx="13970" cy="2540"/>
          </a:xfrm>
          <a:custGeom>
            <a:avLst/>
            <a:gdLst/>
            <a:ahLst/>
            <a:cxnLst/>
            <a:rect l="l" t="t" r="r" b="b"/>
            <a:pathLst>
              <a:path w="13970" h="2539" extrusionOk="0">
                <a:moveTo>
                  <a:pt x="0" y="2159"/>
                </a:moveTo>
                <a:lnTo>
                  <a:pt x="1369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42"/>
          <p:cNvSpPr/>
          <p:nvPr/>
        </p:nvSpPr>
        <p:spPr>
          <a:xfrm>
            <a:off x="3530879" y="2481122"/>
            <a:ext cx="110489" cy="10795"/>
          </a:xfrm>
          <a:custGeom>
            <a:avLst/>
            <a:gdLst/>
            <a:ahLst/>
            <a:cxnLst/>
            <a:rect l="l" t="t" r="r" b="b"/>
            <a:pathLst>
              <a:path w="110489" h="10794" extrusionOk="0">
                <a:moveTo>
                  <a:pt x="0" y="10795"/>
                </a:moveTo>
                <a:lnTo>
                  <a:pt x="53276" y="3962"/>
                </a:lnTo>
                <a:lnTo>
                  <a:pt x="11015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Google Shape;663;p42"/>
          <p:cNvSpPr/>
          <p:nvPr/>
        </p:nvSpPr>
        <p:spPr>
          <a:xfrm>
            <a:off x="3682441" y="2478963"/>
            <a:ext cx="13970" cy="635"/>
          </a:xfrm>
          <a:custGeom>
            <a:avLst/>
            <a:gdLst/>
            <a:ahLst/>
            <a:cxnLst/>
            <a:rect l="l" t="t" r="r" b="b"/>
            <a:pathLst>
              <a:path w="13970" h="635" extrusionOk="0">
                <a:moveTo>
                  <a:pt x="-11159" y="177"/>
                </a:moveTo>
                <a:lnTo>
                  <a:pt x="24837" y="177"/>
                </a:lnTo>
              </a:path>
            </a:pathLst>
          </a:custGeom>
          <a:noFill/>
          <a:ln w="226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664;p42"/>
          <p:cNvSpPr/>
          <p:nvPr/>
        </p:nvSpPr>
        <p:spPr>
          <a:xfrm>
            <a:off x="3737876" y="2478595"/>
            <a:ext cx="13970" cy="635"/>
          </a:xfrm>
          <a:custGeom>
            <a:avLst/>
            <a:gdLst/>
            <a:ahLst/>
            <a:cxnLst/>
            <a:rect l="l" t="t" r="r" b="b"/>
            <a:pathLst>
              <a:path w="13970" h="635" extrusionOk="0">
                <a:moveTo>
                  <a:pt x="0" y="0"/>
                </a:moveTo>
                <a:lnTo>
                  <a:pt x="13677" y="36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42"/>
          <p:cNvSpPr/>
          <p:nvPr/>
        </p:nvSpPr>
        <p:spPr>
          <a:xfrm>
            <a:off x="3792956" y="2480043"/>
            <a:ext cx="110489" cy="10795"/>
          </a:xfrm>
          <a:custGeom>
            <a:avLst/>
            <a:gdLst/>
            <a:ahLst/>
            <a:cxnLst/>
            <a:rect l="l" t="t" r="r" b="b"/>
            <a:pathLst>
              <a:path w="110489" h="10794" extrusionOk="0">
                <a:moveTo>
                  <a:pt x="0" y="0"/>
                </a:moveTo>
                <a:lnTo>
                  <a:pt x="1447" y="0"/>
                </a:lnTo>
                <a:lnTo>
                  <a:pt x="72720" y="5753"/>
                </a:lnTo>
                <a:lnTo>
                  <a:pt x="110159" y="1079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42"/>
          <p:cNvSpPr/>
          <p:nvPr/>
        </p:nvSpPr>
        <p:spPr>
          <a:xfrm>
            <a:off x="3944162" y="2496604"/>
            <a:ext cx="13970" cy="2540"/>
          </a:xfrm>
          <a:custGeom>
            <a:avLst/>
            <a:gdLst/>
            <a:ahLst/>
            <a:cxnLst/>
            <a:rect l="l" t="t" r="r" b="b"/>
            <a:pathLst>
              <a:path w="13970" h="2539" extrusionOk="0">
                <a:moveTo>
                  <a:pt x="0" y="0"/>
                </a:moveTo>
                <a:lnTo>
                  <a:pt x="13677" y="251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667;p42"/>
          <p:cNvSpPr/>
          <p:nvPr/>
        </p:nvSpPr>
        <p:spPr>
          <a:xfrm>
            <a:off x="3998874" y="2506675"/>
            <a:ext cx="13335" cy="2540"/>
          </a:xfrm>
          <a:custGeom>
            <a:avLst/>
            <a:gdLst/>
            <a:ahLst/>
            <a:cxnLst/>
            <a:rect l="l" t="t" r="r" b="b"/>
            <a:pathLst>
              <a:path w="13335" h="2539" extrusionOk="0">
                <a:moveTo>
                  <a:pt x="0" y="0"/>
                </a:moveTo>
                <a:lnTo>
                  <a:pt x="8648" y="1447"/>
                </a:lnTo>
                <a:lnTo>
                  <a:pt x="13322" y="252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42"/>
          <p:cNvSpPr/>
          <p:nvPr/>
        </p:nvSpPr>
        <p:spPr>
          <a:xfrm>
            <a:off x="4052519" y="2518917"/>
            <a:ext cx="106680" cy="31115"/>
          </a:xfrm>
          <a:custGeom>
            <a:avLst/>
            <a:gdLst/>
            <a:ahLst/>
            <a:cxnLst/>
            <a:rect l="l" t="t" r="r" b="b"/>
            <a:pathLst>
              <a:path w="106679" h="31114" extrusionOk="0">
                <a:moveTo>
                  <a:pt x="0" y="0"/>
                </a:moveTo>
                <a:lnTo>
                  <a:pt x="24485" y="5765"/>
                </a:lnTo>
                <a:lnTo>
                  <a:pt x="93243" y="25920"/>
                </a:lnTo>
                <a:lnTo>
                  <a:pt x="106565" y="3060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p42"/>
          <p:cNvSpPr/>
          <p:nvPr/>
        </p:nvSpPr>
        <p:spPr>
          <a:xfrm>
            <a:off x="4198315" y="2563202"/>
            <a:ext cx="13335" cy="5080"/>
          </a:xfrm>
          <a:custGeom>
            <a:avLst/>
            <a:gdLst/>
            <a:ahLst/>
            <a:cxnLst/>
            <a:rect l="l" t="t" r="r" b="b"/>
            <a:pathLst>
              <a:path w="13335" h="5080" extrusionOk="0">
                <a:moveTo>
                  <a:pt x="0" y="0"/>
                </a:moveTo>
                <a:lnTo>
                  <a:pt x="12966" y="467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670;p42"/>
          <p:cNvSpPr/>
          <p:nvPr/>
        </p:nvSpPr>
        <p:spPr>
          <a:xfrm>
            <a:off x="4249801" y="2583726"/>
            <a:ext cx="12700" cy="5080"/>
          </a:xfrm>
          <a:custGeom>
            <a:avLst/>
            <a:gdLst/>
            <a:ahLst/>
            <a:cxnLst/>
            <a:rect l="l" t="t" r="r" b="b"/>
            <a:pathLst>
              <a:path w="12700" h="5080" extrusionOk="0">
                <a:moveTo>
                  <a:pt x="0" y="0"/>
                </a:moveTo>
                <a:lnTo>
                  <a:pt x="12598" y="502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42"/>
          <p:cNvSpPr/>
          <p:nvPr/>
        </p:nvSpPr>
        <p:spPr>
          <a:xfrm>
            <a:off x="4300194" y="2605684"/>
            <a:ext cx="99060" cy="50800"/>
          </a:xfrm>
          <a:custGeom>
            <a:avLst/>
            <a:gdLst/>
            <a:ahLst/>
            <a:cxnLst/>
            <a:rect l="l" t="t" r="r" b="b"/>
            <a:pathLst>
              <a:path w="99060" h="50800" extrusionOk="0">
                <a:moveTo>
                  <a:pt x="0" y="0"/>
                </a:moveTo>
                <a:lnTo>
                  <a:pt x="43929" y="20878"/>
                </a:lnTo>
                <a:lnTo>
                  <a:pt x="98640" y="5039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42"/>
          <p:cNvSpPr/>
          <p:nvPr/>
        </p:nvSpPr>
        <p:spPr>
          <a:xfrm>
            <a:off x="4434484" y="2677325"/>
            <a:ext cx="12065" cy="7620"/>
          </a:xfrm>
          <a:custGeom>
            <a:avLst/>
            <a:gdLst/>
            <a:ahLst/>
            <a:cxnLst/>
            <a:rect l="l" t="t" r="r" b="b"/>
            <a:pathLst>
              <a:path w="12064" h="7619" extrusionOk="0">
                <a:moveTo>
                  <a:pt x="0" y="0"/>
                </a:moveTo>
                <a:lnTo>
                  <a:pt x="11874" y="720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Google Shape;673;p42"/>
          <p:cNvSpPr/>
          <p:nvPr/>
        </p:nvSpPr>
        <p:spPr>
          <a:xfrm>
            <a:off x="4481283" y="2706839"/>
            <a:ext cx="12065" cy="8255"/>
          </a:xfrm>
          <a:custGeom>
            <a:avLst/>
            <a:gdLst/>
            <a:ahLst/>
            <a:cxnLst/>
            <a:rect l="l" t="t" r="r" b="b"/>
            <a:pathLst>
              <a:path w="12064" h="8255" extrusionOk="0">
                <a:moveTo>
                  <a:pt x="0" y="0"/>
                </a:moveTo>
                <a:lnTo>
                  <a:pt x="11518" y="792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42"/>
          <p:cNvSpPr/>
          <p:nvPr/>
        </p:nvSpPr>
        <p:spPr>
          <a:xfrm>
            <a:off x="4527003" y="2738158"/>
            <a:ext cx="86995" cy="68580"/>
          </a:xfrm>
          <a:custGeom>
            <a:avLst/>
            <a:gdLst/>
            <a:ahLst/>
            <a:cxnLst/>
            <a:rect l="l" t="t" r="r" b="b"/>
            <a:pathLst>
              <a:path w="86995" h="68580" extrusionOk="0">
                <a:moveTo>
                  <a:pt x="0" y="0"/>
                </a:moveTo>
                <a:lnTo>
                  <a:pt x="355" y="0"/>
                </a:lnTo>
                <a:lnTo>
                  <a:pt x="57238" y="43205"/>
                </a:lnTo>
                <a:lnTo>
                  <a:pt x="86753" y="6840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42"/>
          <p:cNvSpPr/>
          <p:nvPr/>
        </p:nvSpPr>
        <p:spPr>
          <a:xfrm>
            <a:off x="4645075" y="2833916"/>
            <a:ext cx="10160" cy="9525"/>
          </a:xfrm>
          <a:custGeom>
            <a:avLst/>
            <a:gdLst/>
            <a:ahLst/>
            <a:cxnLst/>
            <a:rect l="l" t="t" r="r" b="b"/>
            <a:pathLst>
              <a:path w="10160" h="9525" extrusionOk="0">
                <a:moveTo>
                  <a:pt x="0" y="0"/>
                </a:moveTo>
                <a:lnTo>
                  <a:pt x="10083" y="935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42"/>
          <p:cNvSpPr/>
          <p:nvPr/>
        </p:nvSpPr>
        <p:spPr>
          <a:xfrm>
            <a:off x="4685398" y="2871723"/>
            <a:ext cx="10160" cy="10160"/>
          </a:xfrm>
          <a:custGeom>
            <a:avLst/>
            <a:gdLst/>
            <a:ahLst/>
            <a:cxnLst/>
            <a:rect l="l" t="t" r="r" b="b"/>
            <a:pathLst>
              <a:path w="10160" h="10160" extrusionOk="0">
                <a:moveTo>
                  <a:pt x="0" y="0"/>
                </a:moveTo>
                <a:lnTo>
                  <a:pt x="5397" y="5041"/>
                </a:lnTo>
                <a:lnTo>
                  <a:pt x="10083" y="971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42"/>
          <p:cNvSpPr/>
          <p:nvPr/>
        </p:nvSpPr>
        <p:spPr>
          <a:xfrm>
            <a:off x="4724285" y="2911678"/>
            <a:ext cx="72390" cy="83820"/>
          </a:xfrm>
          <a:custGeom>
            <a:avLst/>
            <a:gdLst/>
            <a:ahLst/>
            <a:cxnLst/>
            <a:rect l="l" t="t" r="r" b="b"/>
            <a:pathLst>
              <a:path w="72389" h="83819" extrusionOk="0">
                <a:moveTo>
                  <a:pt x="0" y="0"/>
                </a:moveTo>
                <a:lnTo>
                  <a:pt x="15836" y="16560"/>
                </a:lnTo>
                <a:lnTo>
                  <a:pt x="62268" y="70916"/>
                </a:lnTo>
                <a:lnTo>
                  <a:pt x="71996" y="8352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42"/>
          <p:cNvSpPr/>
          <p:nvPr/>
        </p:nvSpPr>
        <p:spPr>
          <a:xfrm>
            <a:off x="4821834" y="3028314"/>
            <a:ext cx="8890" cy="11430"/>
          </a:xfrm>
          <a:custGeom>
            <a:avLst/>
            <a:gdLst/>
            <a:ahLst/>
            <a:cxnLst/>
            <a:rect l="l" t="t" r="r" b="b"/>
            <a:pathLst>
              <a:path w="8889" h="11430" extrusionOk="0">
                <a:moveTo>
                  <a:pt x="0" y="0"/>
                </a:moveTo>
                <a:lnTo>
                  <a:pt x="8280" y="10807"/>
                </a:lnTo>
                <a:lnTo>
                  <a:pt x="8280" y="1080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42"/>
          <p:cNvSpPr/>
          <p:nvPr/>
        </p:nvSpPr>
        <p:spPr>
          <a:xfrm>
            <a:off x="4853876" y="3073323"/>
            <a:ext cx="8255" cy="12065"/>
          </a:xfrm>
          <a:custGeom>
            <a:avLst/>
            <a:gdLst/>
            <a:ahLst/>
            <a:cxnLst/>
            <a:rect l="l" t="t" r="r" b="b"/>
            <a:pathLst>
              <a:path w="8254" h="12064" extrusionOk="0">
                <a:moveTo>
                  <a:pt x="0" y="0"/>
                </a:moveTo>
                <a:lnTo>
                  <a:pt x="7924"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42"/>
          <p:cNvSpPr/>
          <p:nvPr/>
        </p:nvSpPr>
        <p:spPr>
          <a:xfrm>
            <a:off x="4884115" y="3119399"/>
            <a:ext cx="55880" cy="96520"/>
          </a:xfrm>
          <a:custGeom>
            <a:avLst/>
            <a:gdLst/>
            <a:ahLst/>
            <a:cxnLst/>
            <a:rect l="l" t="t" r="r" b="b"/>
            <a:pathLst>
              <a:path w="55879" h="96519" extrusionOk="0">
                <a:moveTo>
                  <a:pt x="0" y="0"/>
                </a:moveTo>
                <a:lnTo>
                  <a:pt x="24129" y="38874"/>
                </a:lnTo>
                <a:lnTo>
                  <a:pt x="55448" y="9612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42"/>
          <p:cNvSpPr/>
          <p:nvPr/>
        </p:nvSpPr>
        <p:spPr>
          <a:xfrm>
            <a:off x="4957559" y="3252596"/>
            <a:ext cx="6350" cy="12700"/>
          </a:xfrm>
          <a:custGeom>
            <a:avLst/>
            <a:gdLst/>
            <a:ahLst/>
            <a:cxnLst/>
            <a:rect l="l" t="t" r="r" b="b"/>
            <a:pathLst>
              <a:path w="6350" h="12700" extrusionOk="0">
                <a:moveTo>
                  <a:pt x="0" y="0"/>
                </a:moveTo>
                <a:lnTo>
                  <a:pt x="6121" y="1259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42"/>
          <p:cNvSpPr/>
          <p:nvPr/>
        </p:nvSpPr>
        <p:spPr>
          <a:xfrm>
            <a:off x="4980597" y="3303003"/>
            <a:ext cx="5715" cy="13335"/>
          </a:xfrm>
          <a:custGeom>
            <a:avLst/>
            <a:gdLst/>
            <a:ahLst/>
            <a:cxnLst/>
            <a:rect l="l" t="t" r="r" b="b"/>
            <a:pathLst>
              <a:path w="5714" h="13335" extrusionOk="0">
                <a:moveTo>
                  <a:pt x="0" y="0"/>
                </a:moveTo>
                <a:lnTo>
                  <a:pt x="5397" y="1295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683;p42"/>
          <p:cNvSpPr/>
          <p:nvPr/>
        </p:nvSpPr>
        <p:spPr>
          <a:xfrm>
            <a:off x="5001844" y="3354120"/>
            <a:ext cx="35560" cy="105410"/>
          </a:xfrm>
          <a:custGeom>
            <a:avLst/>
            <a:gdLst/>
            <a:ahLst/>
            <a:cxnLst/>
            <a:rect l="l" t="t" r="r" b="b"/>
            <a:pathLst>
              <a:path w="35560" h="105410" extrusionOk="0">
                <a:moveTo>
                  <a:pt x="0" y="0"/>
                </a:moveTo>
                <a:lnTo>
                  <a:pt x="23037" y="64084"/>
                </a:lnTo>
                <a:lnTo>
                  <a:pt x="35280" y="10511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684;p42"/>
          <p:cNvSpPr/>
          <p:nvPr/>
        </p:nvSpPr>
        <p:spPr>
          <a:xfrm>
            <a:off x="5048275" y="3499205"/>
            <a:ext cx="3810" cy="13335"/>
          </a:xfrm>
          <a:custGeom>
            <a:avLst/>
            <a:gdLst/>
            <a:ahLst/>
            <a:cxnLst/>
            <a:rect l="l" t="t" r="r" b="b"/>
            <a:pathLst>
              <a:path w="3810" h="13335" extrusionOk="0">
                <a:moveTo>
                  <a:pt x="0" y="0"/>
                </a:moveTo>
                <a:lnTo>
                  <a:pt x="3238" y="1330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42"/>
          <p:cNvSpPr/>
          <p:nvPr/>
        </p:nvSpPr>
        <p:spPr>
          <a:xfrm>
            <a:off x="5061242" y="3552837"/>
            <a:ext cx="3175" cy="13970"/>
          </a:xfrm>
          <a:custGeom>
            <a:avLst/>
            <a:gdLst/>
            <a:ahLst/>
            <a:cxnLst/>
            <a:rect l="l" t="t" r="r" b="b"/>
            <a:pathLst>
              <a:path w="3175" h="13970" extrusionOk="0">
                <a:moveTo>
                  <a:pt x="0" y="0"/>
                </a:moveTo>
                <a:lnTo>
                  <a:pt x="723" y="2882"/>
                </a:lnTo>
                <a:lnTo>
                  <a:pt x="2882"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686;p42"/>
          <p:cNvSpPr/>
          <p:nvPr/>
        </p:nvSpPr>
        <p:spPr>
          <a:xfrm>
            <a:off x="5071325" y="3607193"/>
            <a:ext cx="15240" cy="109855"/>
          </a:xfrm>
          <a:custGeom>
            <a:avLst/>
            <a:gdLst/>
            <a:ahLst/>
            <a:cxnLst/>
            <a:rect l="l" t="t" r="r" b="b"/>
            <a:pathLst>
              <a:path w="15239" h="109854" extrusionOk="0">
                <a:moveTo>
                  <a:pt x="0" y="0"/>
                </a:moveTo>
                <a:lnTo>
                  <a:pt x="3594" y="18732"/>
                </a:lnTo>
                <a:lnTo>
                  <a:pt x="12953" y="89281"/>
                </a:lnTo>
                <a:lnTo>
                  <a:pt x="14757" y="10980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687;p42"/>
          <p:cNvSpPr/>
          <p:nvPr/>
        </p:nvSpPr>
        <p:spPr>
          <a:xfrm>
            <a:off x="5089321" y="3758400"/>
            <a:ext cx="1270" cy="13970"/>
          </a:xfrm>
          <a:custGeom>
            <a:avLst/>
            <a:gdLst/>
            <a:ahLst/>
            <a:cxnLst/>
            <a:rect l="l" t="t" r="r" b="b"/>
            <a:pathLst>
              <a:path w="1270" h="13970" extrusionOk="0">
                <a:moveTo>
                  <a:pt x="0" y="0"/>
                </a:moveTo>
                <a:lnTo>
                  <a:pt x="723" y="9004"/>
                </a:lnTo>
                <a:lnTo>
                  <a:pt x="723"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42"/>
          <p:cNvSpPr/>
          <p:nvPr/>
        </p:nvSpPr>
        <p:spPr>
          <a:xfrm>
            <a:off x="5091125" y="3813835"/>
            <a:ext cx="635" cy="13970"/>
          </a:xfrm>
          <a:custGeom>
            <a:avLst/>
            <a:gdLst/>
            <a:ahLst/>
            <a:cxnLst/>
            <a:rect l="l" t="t" r="r" b="b"/>
            <a:pathLst>
              <a:path w="635" h="13970" extrusionOk="0">
                <a:moveTo>
                  <a:pt x="-11159" y="6845"/>
                </a:moveTo>
                <a:lnTo>
                  <a:pt x="11515" y="6845"/>
                </a:lnTo>
              </a:path>
            </a:pathLst>
          </a:custGeom>
          <a:noFill/>
          <a:ln w="360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42"/>
          <p:cNvSpPr/>
          <p:nvPr/>
        </p:nvSpPr>
        <p:spPr>
          <a:xfrm>
            <a:off x="5084279" y="3868915"/>
            <a:ext cx="6985" cy="111125"/>
          </a:xfrm>
          <a:custGeom>
            <a:avLst/>
            <a:gdLst/>
            <a:ahLst/>
            <a:cxnLst/>
            <a:rect l="l" t="t" r="r" b="b"/>
            <a:pathLst>
              <a:path w="6985" h="111125" extrusionOk="0">
                <a:moveTo>
                  <a:pt x="6845" y="0"/>
                </a:moveTo>
                <a:lnTo>
                  <a:pt x="5765" y="41046"/>
                </a:lnTo>
                <a:lnTo>
                  <a:pt x="0" y="11052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690;p42"/>
          <p:cNvSpPr/>
          <p:nvPr/>
        </p:nvSpPr>
        <p:spPr>
          <a:xfrm>
            <a:off x="5077078" y="4020477"/>
            <a:ext cx="1905" cy="14604"/>
          </a:xfrm>
          <a:custGeom>
            <a:avLst/>
            <a:gdLst/>
            <a:ahLst/>
            <a:cxnLst/>
            <a:rect l="l" t="t" r="r" b="b"/>
            <a:pathLst>
              <a:path w="1904" h="14604" extrusionOk="0">
                <a:moveTo>
                  <a:pt x="1803" y="0"/>
                </a:moveTo>
                <a:lnTo>
                  <a:pt x="0" y="1404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691;p42"/>
          <p:cNvSpPr/>
          <p:nvPr/>
        </p:nvSpPr>
        <p:spPr>
          <a:xfrm>
            <a:off x="5068074" y="4075201"/>
            <a:ext cx="2540" cy="13970"/>
          </a:xfrm>
          <a:custGeom>
            <a:avLst/>
            <a:gdLst/>
            <a:ahLst/>
            <a:cxnLst/>
            <a:rect l="l" t="t" r="r" b="b"/>
            <a:pathLst>
              <a:path w="2539" h="13970" extrusionOk="0">
                <a:moveTo>
                  <a:pt x="2527"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p42"/>
          <p:cNvSpPr/>
          <p:nvPr/>
        </p:nvSpPr>
        <p:spPr>
          <a:xfrm>
            <a:off x="5031359" y="4129557"/>
            <a:ext cx="29209" cy="107314"/>
          </a:xfrm>
          <a:custGeom>
            <a:avLst/>
            <a:gdLst/>
            <a:ahLst/>
            <a:cxnLst/>
            <a:rect l="l" t="t" r="r" b="b"/>
            <a:pathLst>
              <a:path w="29210" h="107314" extrusionOk="0">
                <a:moveTo>
                  <a:pt x="28803" y="0"/>
                </a:moveTo>
                <a:lnTo>
                  <a:pt x="13677" y="61201"/>
                </a:lnTo>
                <a:lnTo>
                  <a:pt x="0" y="10692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42"/>
          <p:cNvSpPr/>
          <p:nvPr/>
        </p:nvSpPr>
        <p:spPr>
          <a:xfrm>
            <a:off x="5014074" y="4276077"/>
            <a:ext cx="5080" cy="13335"/>
          </a:xfrm>
          <a:custGeom>
            <a:avLst/>
            <a:gdLst/>
            <a:ahLst/>
            <a:cxnLst/>
            <a:rect l="l" t="t" r="r" b="b"/>
            <a:pathLst>
              <a:path w="5079" h="13335" extrusionOk="0">
                <a:moveTo>
                  <a:pt x="4686" y="0"/>
                </a:moveTo>
                <a:lnTo>
                  <a:pt x="0"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42"/>
          <p:cNvSpPr/>
          <p:nvPr/>
        </p:nvSpPr>
        <p:spPr>
          <a:xfrm>
            <a:off x="4994643" y="4328274"/>
            <a:ext cx="5715" cy="12700"/>
          </a:xfrm>
          <a:custGeom>
            <a:avLst/>
            <a:gdLst/>
            <a:ahLst/>
            <a:cxnLst/>
            <a:rect l="l" t="t" r="r" b="b"/>
            <a:pathLst>
              <a:path w="5714" h="12700" extrusionOk="0">
                <a:moveTo>
                  <a:pt x="5397" y="0"/>
                </a:moveTo>
                <a:lnTo>
                  <a:pt x="0" y="1261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42"/>
          <p:cNvSpPr/>
          <p:nvPr/>
        </p:nvSpPr>
        <p:spPr>
          <a:xfrm>
            <a:off x="4930559" y="4379404"/>
            <a:ext cx="48260" cy="99695"/>
          </a:xfrm>
          <a:custGeom>
            <a:avLst/>
            <a:gdLst/>
            <a:ahLst/>
            <a:cxnLst/>
            <a:rect l="l" t="t" r="r" b="b"/>
            <a:pathLst>
              <a:path w="48260" h="99695" extrusionOk="0">
                <a:moveTo>
                  <a:pt x="48234" y="0"/>
                </a:moveTo>
                <a:lnTo>
                  <a:pt x="42837" y="12598"/>
                </a:lnTo>
                <a:lnTo>
                  <a:pt x="12242" y="77038"/>
                </a:lnTo>
                <a:lnTo>
                  <a:pt x="0" y="9935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42"/>
          <p:cNvSpPr/>
          <p:nvPr/>
        </p:nvSpPr>
        <p:spPr>
          <a:xfrm>
            <a:off x="4903558" y="4515484"/>
            <a:ext cx="7620" cy="12065"/>
          </a:xfrm>
          <a:custGeom>
            <a:avLst/>
            <a:gdLst/>
            <a:ahLst/>
            <a:cxnLst/>
            <a:rect l="l" t="t" r="r" b="b"/>
            <a:pathLst>
              <a:path w="7620" h="12064" extrusionOk="0">
                <a:moveTo>
                  <a:pt x="7200" y="0"/>
                </a:moveTo>
                <a:lnTo>
                  <a:pt x="5041" y="3594"/>
                </a:lnTo>
                <a:lnTo>
                  <a:pt x="0" y="1187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42"/>
          <p:cNvSpPr/>
          <p:nvPr/>
        </p:nvSpPr>
        <p:spPr>
          <a:xfrm>
            <a:off x="4874399" y="4562640"/>
            <a:ext cx="7620" cy="12065"/>
          </a:xfrm>
          <a:custGeom>
            <a:avLst/>
            <a:gdLst/>
            <a:ahLst/>
            <a:cxnLst/>
            <a:rect l="l" t="t" r="r" b="b"/>
            <a:pathLst>
              <a:path w="7620" h="12064" extrusionOk="0">
                <a:moveTo>
                  <a:pt x="7200" y="0"/>
                </a:moveTo>
                <a:lnTo>
                  <a:pt x="0"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Google Shape;698;p42"/>
          <p:cNvSpPr/>
          <p:nvPr/>
        </p:nvSpPr>
        <p:spPr>
          <a:xfrm>
            <a:off x="4784762" y="4608715"/>
            <a:ext cx="66675" cy="88900"/>
          </a:xfrm>
          <a:custGeom>
            <a:avLst/>
            <a:gdLst/>
            <a:ahLst/>
            <a:cxnLst/>
            <a:rect l="l" t="t" r="r" b="b"/>
            <a:pathLst>
              <a:path w="66675" h="88900" extrusionOk="0">
                <a:moveTo>
                  <a:pt x="66243" y="0"/>
                </a:moveTo>
                <a:lnTo>
                  <a:pt x="45720" y="29883"/>
                </a:lnTo>
                <a:lnTo>
                  <a:pt x="2159" y="86042"/>
                </a:lnTo>
                <a:lnTo>
                  <a:pt x="0" y="8856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699;p42"/>
          <p:cNvSpPr/>
          <p:nvPr/>
        </p:nvSpPr>
        <p:spPr>
          <a:xfrm>
            <a:off x="4748758" y="4728603"/>
            <a:ext cx="9525" cy="10795"/>
          </a:xfrm>
          <a:custGeom>
            <a:avLst/>
            <a:gdLst/>
            <a:ahLst/>
            <a:cxnLst/>
            <a:rect l="l" t="t" r="r" b="b"/>
            <a:pathLst>
              <a:path w="9525" h="10795" extrusionOk="0">
                <a:moveTo>
                  <a:pt x="9004" y="0"/>
                </a:moveTo>
                <a:lnTo>
                  <a:pt x="0" y="104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p42"/>
          <p:cNvSpPr/>
          <p:nvPr/>
        </p:nvSpPr>
        <p:spPr>
          <a:xfrm>
            <a:off x="4710963" y="4769637"/>
            <a:ext cx="10160" cy="10160"/>
          </a:xfrm>
          <a:custGeom>
            <a:avLst/>
            <a:gdLst/>
            <a:ahLst/>
            <a:cxnLst/>
            <a:rect l="l" t="t" r="r" b="b"/>
            <a:pathLst>
              <a:path w="10160" h="10160" extrusionOk="0">
                <a:moveTo>
                  <a:pt x="9715" y="0"/>
                </a:moveTo>
                <a:lnTo>
                  <a:pt x="0" y="1008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701;p42"/>
          <p:cNvSpPr/>
          <p:nvPr/>
        </p:nvSpPr>
        <p:spPr>
          <a:xfrm>
            <a:off x="4599355" y="4809235"/>
            <a:ext cx="82550" cy="74295"/>
          </a:xfrm>
          <a:custGeom>
            <a:avLst/>
            <a:gdLst/>
            <a:ahLst/>
            <a:cxnLst/>
            <a:rect l="l" t="t" r="r" b="b"/>
            <a:pathLst>
              <a:path w="82550" h="74295" extrusionOk="0">
                <a:moveTo>
                  <a:pt x="82448" y="0"/>
                </a:moveTo>
                <a:lnTo>
                  <a:pt x="39598" y="40678"/>
                </a:lnTo>
                <a:lnTo>
                  <a:pt x="0" y="7379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702;p42"/>
          <p:cNvSpPr/>
          <p:nvPr/>
        </p:nvSpPr>
        <p:spPr>
          <a:xfrm>
            <a:off x="4556162" y="4908956"/>
            <a:ext cx="10795" cy="8890"/>
          </a:xfrm>
          <a:custGeom>
            <a:avLst/>
            <a:gdLst/>
            <a:ahLst/>
            <a:cxnLst/>
            <a:rect l="l" t="t" r="r" b="b"/>
            <a:pathLst>
              <a:path w="10795" h="8889" extrusionOk="0">
                <a:moveTo>
                  <a:pt x="10795" y="0"/>
                </a:moveTo>
                <a:lnTo>
                  <a:pt x="0" y="864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703;p42"/>
          <p:cNvSpPr/>
          <p:nvPr/>
        </p:nvSpPr>
        <p:spPr>
          <a:xfrm>
            <a:off x="4511522" y="4942446"/>
            <a:ext cx="12065" cy="8255"/>
          </a:xfrm>
          <a:custGeom>
            <a:avLst/>
            <a:gdLst/>
            <a:ahLst/>
            <a:cxnLst/>
            <a:rect l="l" t="t" r="r" b="b"/>
            <a:pathLst>
              <a:path w="12064" h="8254" extrusionOk="0">
                <a:moveTo>
                  <a:pt x="11518" y="0"/>
                </a:moveTo>
                <a:lnTo>
                  <a:pt x="0" y="791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Google Shape;704;p42"/>
          <p:cNvSpPr/>
          <p:nvPr/>
        </p:nvSpPr>
        <p:spPr>
          <a:xfrm>
            <a:off x="4382274" y="4973764"/>
            <a:ext cx="95250" cy="57150"/>
          </a:xfrm>
          <a:custGeom>
            <a:avLst/>
            <a:gdLst/>
            <a:ahLst/>
            <a:cxnLst/>
            <a:rect l="l" t="t" r="r" b="b"/>
            <a:pathLst>
              <a:path w="95250" h="57150" extrusionOk="0">
                <a:moveTo>
                  <a:pt x="95046" y="0"/>
                </a:moveTo>
                <a:lnTo>
                  <a:pt x="86042" y="6121"/>
                </a:lnTo>
                <a:lnTo>
                  <a:pt x="25209" y="43192"/>
                </a:lnTo>
                <a:lnTo>
                  <a:pt x="0" y="5687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705;p42"/>
          <p:cNvSpPr/>
          <p:nvPr/>
        </p:nvSpPr>
        <p:spPr>
          <a:xfrm>
            <a:off x="4333316" y="5050434"/>
            <a:ext cx="12700" cy="6350"/>
          </a:xfrm>
          <a:custGeom>
            <a:avLst/>
            <a:gdLst/>
            <a:ahLst/>
            <a:cxnLst/>
            <a:rect l="l" t="t" r="r" b="b"/>
            <a:pathLst>
              <a:path w="12700" h="6350" extrusionOk="0">
                <a:moveTo>
                  <a:pt x="12598" y="0"/>
                </a:moveTo>
                <a:lnTo>
                  <a:pt x="11163" y="723"/>
                </a:lnTo>
                <a:lnTo>
                  <a:pt x="0" y="612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42"/>
          <p:cNvSpPr/>
          <p:nvPr/>
        </p:nvSpPr>
        <p:spPr>
          <a:xfrm>
            <a:off x="4283278" y="5074196"/>
            <a:ext cx="12700" cy="6350"/>
          </a:xfrm>
          <a:custGeom>
            <a:avLst/>
            <a:gdLst/>
            <a:ahLst/>
            <a:cxnLst/>
            <a:rect l="l" t="t" r="r" b="b"/>
            <a:pathLst>
              <a:path w="12700" h="6350" extrusionOk="0">
                <a:moveTo>
                  <a:pt x="12598" y="0"/>
                </a:moveTo>
                <a:lnTo>
                  <a:pt x="0" y="576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07;p42"/>
          <p:cNvSpPr/>
          <p:nvPr/>
        </p:nvSpPr>
        <p:spPr>
          <a:xfrm>
            <a:off x="4141076" y="5096154"/>
            <a:ext cx="104139" cy="38735"/>
          </a:xfrm>
          <a:custGeom>
            <a:avLst/>
            <a:gdLst/>
            <a:ahLst/>
            <a:cxnLst/>
            <a:rect l="l" t="t" r="r" b="b"/>
            <a:pathLst>
              <a:path w="104139" h="38735" extrusionOk="0">
                <a:moveTo>
                  <a:pt x="104038" y="0"/>
                </a:moveTo>
                <a:lnTo>
                  <a:pt x="72364" y="12966"/>
                </a:lnTo>
                <a:lnTo>
                  <a:pt x="4686" y="36728"/>
                </a:lnTo>
                <a:lnTo>
                  <a:pt x="0" y="3816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708;p42"/>
          <p:cNvSpPr/>
          <p:nvPr/>
        </p:nvSpPr>
        <p:spPr>
          <a:xfrm>
            <a:off x="4088155" y="5145836"/>
            <a:ext cx="13335" cy="4445"/>
          </a:xfrm>
          <a:custGeom>
            <a:avLst/>
            <a:gdLst/>
            <a:ahLst/>
            <a:cxnLst/>
            <a:rect l="l" t="t" r="r" b="b"/>
            <a:pathLst>
              <a:path w="13335" h="4445" extrusionOk="0">
                <a:moveTo>
                  <a:pt x="13322" y="0"/>
                </a:moveTo>
                <a:lnTo>
                  <a:pt x="0" y="396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p42"/>
          <p:cNvSpPr/>
          <p:nvPr/>
        </p:nvSpPr>
        <p:spPr>
          <a:xfrm>
            <a:off x="4034523" y="5159883"/>
            <a:ext cx="13335" cy="3810"/>
          </a:xfrm>
          <a:custGeom>
            <a:avLst/>
            <a:gdLst/>
            <a:ahLst/>
            <a:cxnLst/>
            <a:rect l="l" t="t" r="r" b="b"/>
            <a:pathLst>
              <a:path w="13335" h="3810" extrusionOk="0">
                <a:moveTo>
                  <a:pt x="13322" y="0"/>
                </a:moveTo>
                <a:lnTo>
                  <a:pt x="0" y="323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10;p42"/>
          <p:cNvSpPr/>
          <p:nvPr/>
        </p:nvSpPr>
        <p:spPr>
          <a:xfrm>
            <a:off x="3884396" y="5172125"/>
            <a:ext cx="109855" cy="17780"/>
          </a:xfrm>
          <a:custGeom>
            <a:avLst/>
            <a:gdLst/>
            <a:ahLst/>
            <a:cxnLst/>
            <a:rect l="l" t="t" r="r" b="b"/>
            <a:pathLst>
              <a:path w="109854" h="17779" extrusionOk="0">
                <a:moveTo>
                  <a:pt x="109448" y="0"/>
                </a:moveTo>
                <a:lnTo>
                  <a:pt x="52565" y="10439"/>
                </a:lnTo>
                <a:lnTo>
                  <a:pt x="0" y="1727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42"/>
          <p:cNvSpPr/>
          <p:nvPr/>
        </p:nvSpPr>
        <p:spPr>
          <a:xfrm>
            <a:off x="3829316" y="5193715"/>
            <a:ext cx="14604" cy="1270"/>
          </a:xfrm>
          <a:custGeom>
            <a:avLst/>
            <a:gdLst/>
            <a:ahLst/>
            <a:cxnLst/>
            <a:rect l="l" t="t" r="r" b="b"/>
            <a:pathLst>
              <a:path w="14604" h="1270" extrusionOk="0">
                <a:moveTo>
                  <a:pt x="14046" y="0"/>
                </a:moveTo>
                <a:lnTo>
                  <a:pt x="0" y="107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42"/>
          <p:cNvSpPr/>
          <p:nvPr/>
        </p:nvSpPr>
        <p:spPr>
          <a:xfrm>
            <a:off x="3774236" y="5197678"/>
            <a:ext cx="13970" cy="635"/>
          </a:xfrm>
          <a:custGeom>
            <a:avLst/>
            <a:gdLst/>
            <a:ahLst/>
            <a:cxnLst/>
            <a:rect l="l" t="t" r="r" b="b"/>
            <a:pathLst>
              <a:path w="13970" h="635" extrusionOk="0">
                <a:moveTo>
                  <a:pt x="-11159" y="177"/>
                </a:moveTo>
                <a:lnTo>
                  <a:pt x="24837" y="177"/>
                </a:lnTo>
              </a:path>
            </a:pathLst>
          </a:custGeom>
          <a:noFill/>
          <a:ln w="226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42"/>
          <p:cNvSpPr/>
          <p:nvPr/>
        </p:nvSpPr>
        <p:spPr>
          <a:xfrm>
            <a:off x="3621963" y="5195519"/>
            <a:ext cx="111125" cy="4445"/>
          </a:xfrm>
          <a:custGeom>
            <a:avLst/>
            <a:gdLst/>
            <a:ahLst/>
            <a:cxnLst/>
            <a:rect l="l" t="t" r="r" b="b"/>
            <a:pathLst>
              <a:path w="111125" h="4445" extrusionOk="0">
                <a:moveTo>
                  <a:pt x="110870" y="3606"/>
                </a:moveTo>
                <a:lnTo>
                  <a:pt x="100799" y="3962"/>
                </a:lnTo>
                <a:lnTo>
                  <a:pt x="29159" y="2158"/>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42"/>
          <p:cNvSpPr/>
          <p:nvPr/>
        </p:nvSpPr>
        <p:spPr>
          <a:xfrm>
            <a:off x="3566883" y="5190477"/>
            <a:ext cx="14604" cy="1905"/>
          </a:xfrm>
          <a:custGeom>
            <a:avLst/>
            <a:gdLst/>
            <a:ahLst/>
            <a:cxnLst/>
            <a:rect l="l" t="t" r="r" b="b"/>
            <a:pathLst>
              <a:path w="14604" h="1904" extrusionOk="0">
                <a:moveTo>
                  <a:pt x="14033" y="1447"/>
                </a:moveTo>
                <a:lnTo>
                  <a:pt x="12598" y="144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42"/>
          <p:cNvSpPr/>
          <p:nvPr/>
        </p:nvSpPr>
        <p:spPr>
          <a:xfrm>
            <a:off x="3512159" y="5183276"/>
            <a:ext cx="13970" cy="1905"/>
          </a:xfrm>
          <a:custGeom>
            <a:avLst/>
            <a:gdLst/>
            <a:ahLst/>
            <a:cxnLst/>
            <a:rect l="l" t="t" r="r" b="b"/>
            <a:pathLst>
              <a:path w="13970" h="1904" extrusionOk="0">
                <a:moveTo>
                  <a:pt x="13677" y="1803"/>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p42"/>
          <p:cNvSpPr/>
          <p:nvPr/>
        </p:nvSpPr>
        <p:spPr>
          <a:xfrm>
            <a:off x="3363480" y="5151602"/>
            <a:ext cx="107950" cy="24765"/>
          </a:xfrm>
          <a:custGeom>
            <a:avLst/>
            <a:gdLst/>
            <a:ahLst/>
            <a:cxnLst/>
            <a:rect l="l" t="t" r="r" b="b"/>
            <a:pathLst>
              <a:path w="107950" h="24764" extrusionOk="0">
                <a:moveTo>
                  <a:pt x="107645" y="24472"/>
                </a:moveTo>
                <a:lnTo>
                  <a:pt x="74523" y="18351"/>
                </a:lnTo>
                <a:lnTo>
                  <a:pt x="5041" y="143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42"/>
          <p:cNvSpPr/>
          <p:nvPr/>
        </p:nvSpPr>
        <p:spPr>
          <a:xfrm>
            <a:off x="3310204" y="5136121"/>
            <a:ext cx="13335" cy="3810"/>
          </a:xfrm>
          <a:custGeom>
            <a:avLst/>
            <a:gdLst/>
            <a:ahLst/>
            <a:cxnLst/>
            <a:rect l="l" t="t" r="r" b="b"/>
            <a:pathLst>
              <a:path w="13335" h="3810" extrusionOk="0">
                <a:moveTo>
                  <a:pt x="13309" y="3594"/>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42"/>
          <p:cNvSpPr/>
          <p:nvPr/>
        </p:nvSpPr>
        <p:spPr>
          <a:xfrm>
            <a:off x="3257638" y="5118125"/>
            <a:ext cx="13335" cy="5080"/>
          </a:xfrm>
          <a:custGeom>
            <a:avLst/>
            <a:gdLst/>
            <a:ahLst/>
            <a:cxnLst/>
            <a:rect l="l" t="t" r="r" b="b"/>
            <a:pathLst>
              <a:path w="13335" h="5079" extrusionOk="0">
                <a:moveTo>
                  <a:pt x="13322" y="4673"/>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719;p42"/>
          <p:cNvSpPr/>
          <p:nvPr/>
        </p:nvSpPr>
        <p:spPr>
          <a:xfrm>
            <a:off x="3117595" y="5059083"/>
            <a:ext cx="101600" cy="45085"/>
          </a:xfrm>
          <a:custGeom>
            <a:avLst/>
            <a:gdLst/>
            <a:ahLst/>
            <a:cxnLst/>
            <a:rect l="l" t="t" r="r" b="b"/>
            <a:pathLst>
              <a:path w="101600" h="45085" extrusionOk="0">
                <a:moveTo>
                  <a:pt x="101168" y="44640"/>
                </a:moveTo>
                <a:lnTo>
                  <a:pt x="48247" y="2303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p42"/>
          <p:cNvSpPr/>
          <p:nvPr/>
        </p:nvSpPr>
        <p:spPr>
          <a:xfrm>
            <a:off x="3068637" y="5033517"/>
            <a:ext cx="12065" cy="6985"/>
          </a:xfrm>
          <a:custGeom>
            <a:avLst/>
            <a:gdLst/>
            <a:ahLst/>
            <a:cxnLst/>
            <a:rect l="l" t="t" r="r" b="b"/>
            <a:pathLst>
              <a:path w="12064" h="6985" extrusionOk="0">
                <a:moveTo>
                  <a:pt x="11887" y="6845"/>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p42"/>
          <p:cNvSpPr/>
          <p:nvPr/>
        </p:nvSpPr>
        <p:spPr>
          <a:xfrm>
            <a:off x="3020402" y="5006517"/>
            <a:ext cx="12065" cy="7620"/>
          </a:xfrm>
          <a:custGeom>
            <a:avLst/>
            <a:gdLst/>
            <a:ahLst/>
            <a:cxnLst/>
            <a:rect l="l" t="t" r="r" b="b"/>
            <a:pathLst>
              <a:path w="12064" h="7620" extrusionOk="0">
                <a:moveTo>
                  <a:pt x="11518" y="720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722;p42"/>
          <p:cNvSpPr/>
          <p:nvPr/>
        </p:nvSpPr>
        <p:spPr>
          <a:xfrm>
            <a:off x="2894037" y="4921554"/>
            <a:ext cx="90805" cy="63500"/>
          </a:xfrm>
          <a:custGeom>
            <a:avLst/>
            <a:gdLst/>
            <a:ahLst/>
            <a:cxnLst/>
            <a:rect l="l" t="t" r="r" b="b"/>
            <a:pathLst>
              <a:path w="90805" h="63500" extrusionOk="0">
                <a:moveTo>
                  <a:pt x="90716" y="63360"/>
                </a:moveTo>
                <a:lnTo>
                  <a:pt x="83159" y="58686"/>
                </a:lnTo>
                <a:lnTo>
                  <a:pt x="23761" y="1836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42"/>
          <p:cNvSpPr/>
          <p:nvPr/>
        </p:nvSpPr>
        <p:spPr>
          <a:xfrm>
            <a:off x="2850476" y="4887353"/>
            <a:ext cx="10795" cy="9525"/>
          </a:xfrm>
          <a:custGeom>
            <a:avLst/>
            <a:gdLst/>
            <a:ahLst/>
            <a:cxnLst/>
            <a:rect l="l" t="t" r="r" b="b"/>
            <a:pathLst>
              <a:path w="10794" h="9525" extrusionOk="0">
                <a:moveTo>
                  <a:pt x="10439" y="9004"/>
                </a:moveTo>
                <a:lnTo>
                  <a:pt x="10439" y="900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42"/>
          <p:cNvSpPr/>
          <p:nvPr/>
        </p:nvSpPr>
        <p:spPr>
          <a:xfrm>
            <a:off x="2808363" y="4851717"/>
            <a:ext cx="10795" cy="9525"/>
          </a:xfrm>
          <a:custGeom>
            <a:avLst/>
            <a:gdLst/>
            <a:ahLst/>
            <a:cxnLst/>
            <a:rect l="l" t="t" r="r" b="b"/>
            <a:pathLst>
              <a:path w="10794" h="9525" extrusionOk="0">
                <a:moveTo>
                  <a:pt x="10439" y="9004"/>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p42"/>
          <p:cNvSpPr/>
          <p:nvPr/>
        </p:nvSpPr>
        <p:spPr>
          <a:xfrm>
            <a:off x="2700718" y="4744084"/>
            <a:ext cx="77470" cy="79375"/>
          </a:xfrm>
          <a:custGeom>
            <a:avLst/>
            <a:gdLst/>
            <a:ahLst/>
            <a:cxnLst/>
            <a:rect l="l" t="t" r="r" b="b"/>
            <a:pathLst>
              <a:path w="77469" h="79375" extrusionOk="0">
                <a:moveTo>
                  <a:pt x="77406" y="79197"/>
                </a:moveTo>
                <a:lnTo>
                  <a:pt x="54000" y="57238"/>
                </a:lnTo>
                <a:lnTo>
                  <a:pt x="4318" y="539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42"/>
          <p:cNvSpPr/>
          <p:nvPr/>
        </p:nvSpPr>
        <p:spPr>
          <a:xfrm>
            <a:off x="2664358" y="4702314"/>
            <a:ext cx="9525" cy="10795"/>
          </a:xfrm>
          <a:custGeom>
            <a:avLst/>
            <a:gdLst/>
            <a:ahLst/>
            <a:cxnLst/>
            <a:rect l="l" t="t" r="r" b="b"/>
            <a:pathLst>
              <a:path w="9525" h="10795" extrusionOk="0">
                <a:moveTo>
                  <a:pt x="9004" y="10439"/>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42"/>
          <p:cNvSpPr/>
          <p:nvPr/>
        </p:nvSpPr>
        <p:spPr>
          <a:xfrm>
            <a:off x="2630157" y="4658753"/>
            <a:ext cx="8890" cy="11430"/>
          </a:xfrm>
          <a:custGeom>
            <a:avLst/>
            <a:gdLst/>
            <a:ahLst/>
            <a:cxnLst/>
            <a:rect l="l" t="t" r="r" b="b"/>
            <a:pathLst>
              <a:path w="8889" h="11429" extrusionOk="0">
                <a:moveTo>
                  <a:pt x="8648" y="1080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42"/>
          <p:cNvSpPr/>
          <p:nvPr/>
        </p:nvSpPr>
        <p:spPr>
          <a:xfrm>
            <a:off x="2545194" y="4532757"/>
            <a:ext cx="60960" cy="92710"/>
          </a:xfrm>
          <a:custGeom>
            <a:avLst/>
            <a:gdLst/>
            <a:ahLst/>
            <a:cxnLst/>
            <a:rect l="l" t="t" r="r" b="b"/>
            <a:pathLst>
              <a:path w="60960" h="92710" extrusionOk="0">
                <a:moveTo>
                  <a:pt x="60490" y="92519"/>
                </a:moveTo>
                <a:lnTo>
                  <a:pt x="29171" y="4752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729;p42"/>
          <p:cNvSpPr/>
          <p:nvPr/>
        </p:nvSpPr>
        <p:spPr>
          <a:xfrm>
            <a:off x="2517838" y="4484522"/>
            <a:ext cx="6985" cy="12700"/>
          </a:xfrm>
          <a:custGeom>
            <a:avLst/>
            <a:gdLst/>
            <a:ahLst/>
            <a:cxnLst/>
            <a:rect l="l" t="t" r="r" b="b"/>
            <a:pathLst>
              <a:path w="6985" h="12700" extrusionOk="0">
                <a:moveTo>
                  <a:pt x="6476" y="12242"/>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42"/>
          <p:cNvSpPr/>
          <p:nvPr/>
        </p:nvSpPr>
        <p:spPr>
          <a:xfrm>
            <a:off x="2492286" y="4435563"/>
            <a:ext cx="6350" cy="12700"/>
          </a:xfrm>
          <a:custGeom>
            <a:avLst/>
            <a:gdLst/>
            <a:ahLst/>
            <a:cxnLst/>
            <a:rect l="l" t="t" r="r" b="b"/>
            <a:pathLst>
              <a:path w="6350" h="12700" extrusionOk="0">
                <a:moveTo>
                  <a:pt x="6108" y="1223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p42"/>
          <p:cNvSpPr/>
          <p:nvPr/>
        </p:nvSpPr>
        <p:spPr>
          <a:xfrm>
            <a:off x="2433243" y="4295165"/>
            <a:ext cx="41275" cy="103505"/>
          </a:xfrm>
          <a:custGeom>
            <a:avLst/>
            <a:gdLst/>
            <a:ahLst/>
            <a:cxnLst/>
            <a:rect l="l" t="t" r="r" b="b"/>
            <a:pathLst>
              <a:path w="41275" h="103504" extrusionOk="0">
                <a:moveTo>
                  <a:pt x="41033" y="102958"/>
                </a:moveTo>
                <a:lnTo>
                  <a:pt x="38519" y="97193"/>
                </a:lnTo>
                <a:lnTo>
                  <a:pt x="11150" y="3167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732;p42"/>
          <p:cNvSpPr/>
          <p:nvPr/>
        </p:nvSpPr>
        <p:spPr>
          <a:xfrm>
            <a:off x="2415235" y="4242955"/>
            <a:ext cx="4445" cy="13335"/>
          </a:xfrm>
          <a:custGeom>
            <a:avLst/>
            <a:gdLst/>
            <a:ahLst/>
            <a:cxnLst/>
            <a:rect l="l" t="t" r="r" b="b"/>
            <a:pathLst>
              <a:path w="4444" h="13335" extrusionOk="0">
                <a:moveTo>
                  <a:pt x="3962" y="13322"/>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42"/>
          <p:cNvSpPr/>
          <p:nvPr/>
        </p:nvSpPr>
        <p:spPr>
          <a:xfrm>
            <a:off x="2399753" y="4189679"/>
            <a:ext cx="4445" cy="13335"/>
          </a:xfrm>
          <a:custGeom>
            <a:avLst/>
            <a:gdLst/>
            <a:ahLst/>
            <a:cxnLst/>
            <a:rect l="l" t="t" r="r" b="b"/>
            <a:pathLst>
              <a:path w="4444" h="13335" extrusionOk="0">
                <a:moveTo>
                  <a:pt x="3962" y="13322"/>
                </a:moveTo>
                <a:lnTo>
                  <a:pt x="368" y="143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42"/>
          <p:cNvSpPr/>
          <p:nvPr/>
        </p:nvSpPr>
        <p:spPr>
          <a:xfrm>
            <a:off x="2368804" y="4041000"/>
            <a:ext cx="21590" cy="108585"/>
          </a:xfrm>
          <a:custGeom>
            <a:avLst/>
            <a:gdLst/>
            <a:ahLst/>
            <a:cxnLst/>
            <a:rect l="l" t="t" r="r" b="b"/>
            <a:pathLst>
              <a:path w="21589" h="108585" extrusionOk="0">
                <a:moveTo>
                  <a:pt x="21234" y="108356"/>
                </a:moveTo>
                <a:lnTo>
                  <a:pt x="14401" y="81000"/>
                </a:lnTo>
                <a:lnTo>
                  <a:pt x="1435" y="1079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42"/>
          <p:cNvSpPr/>
          <p:nvPr/>
        </p:nvSpPr>
        <p:spPr>
          <a:xfrm>
            <a:off x="2361603" y="3985920"/>
            <a:ext cx="1905" cy="13970"/>
          </a:xfrm>
          <a:custGeom>
            <a:avLst/>
            <a:gdLst/>
            <a:ahLst/>
            <a:cxnLst/>
            <a:rect l="l" t="t" r="r" b="b"/>
            <a:pathLst>
              <a:path w="1905" h="13970" extrusionOk="0">
                <a:moveTo>
                  <a:pt x="1790"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42"/>
          <p:cNvSpPr/>
          <p:nvPr/>
        </p:nvSpPr>
        <p:spPr>
          <a:xfrm>
            <a:off x="2356916" y="3930840"/>
            <a:ext cx="1270" cy="13970"/>
          </a:xfrm>
          <a:custGeom>
            <a:avLst/>
            <a:gdLst/>
            <a:ahLst/>
            <a:cxnLst/>
            <a:rect l="l" t="t" r="r" b="b"/>
            <a:pathLst>
              <a:path w="1269" h="13970" extrusionOk="0">
                <a:moveTo>
                  <a:pt x="1079"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737;p42"/>
          <p:cNvSpPr/>
          <p:nvPr/>
        </p:nvSpPr>
        <p:spPr>
          <a:xfrm>
            <a:off x="1498676" y="3888003"/>
            <a:ext cx="635" cy="31115"/>
          </a:xfrm>
          <a:custGeom>
            <a:avLst/>
            <a:gdLst/>
            <a:ahLst/>
            <a:cxnLst/>
            <a:rect l="l" t="t" r="r" b="b"/>
            <a:pathLst>
              <a:path w="634" h="31114" extrusionOk="0">
                <a:moveTo>
                  <a:pt x="184" y="-11159"/>
                </a:moveTo>
                <a:lnTo>
                  <a:pt x="184" y="41754"/>
                </a:lnTo>
              </a:path>
            </a:pathLst>
          </a:custGeom>
          <a:noFill/>
          <a:ln w="226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42"/>
          <p:cNvSpPr/>
          <p:nvPr/>
        </p:nvSpPr>
        <p:spPr>
          <a:xfrm>
            <a:off x="1499400" y="3832555"/>
            <a:ext cx="635" cy="13970"/>
          </a:xfrm>
          <a:custGeom>
            <a:avLst/>
            <a:gdLst/>
            <a:ahLst/>
            <a:cxnLst/>
            <a:rect l="l" t="t" r="r" b="b"/>
            <a:pathLst>
              <a:path w="634" h="13970" extrusionOk="0">
                <a:moveTo>
                  <a:pt x="-11159" y="6845"/>
                </a:moveTo>
                <a:lnTo>
                  <a:pt x="11515" y="6845"/>
                </a:lnTo>
              </a:path>
            </a:pathLst>
          </a:custGeom>
          <a:noFill/>
          <a:ln w="360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42"/>
          <p:cNvSpPr/>
          <p:nvPr/>
        </p:nvSpPr>
        <p:spPr>
          <a:xfrm>
            <a:off x="1501559" y="3680637"/>
            <a:ext cx="7620" cy="111125"/>
          </a:xfrm>
          <a:custGeom>
            <a:avLst/>
            <a:gdLst/>
            <a:ahLst/>
            <a:cxnLst/>
            <a:rect l="l" t="t" r="r" b="b"/>
            <a:pathLst>
              <a:path w="7619" h="111125" extrusionOk="0">
                <a:moveTo>
                  <a:pt x="0" y="110528"/>
                </a:moveTo>
                <a:lnTo>
                  <a:pt x="0" y="105841"/>
                </a:lnTo>
                <a:lnTo>
                  <a:pt x="3606" y="48602"/>
                </a:lnTo>
                <a:lnTo>
                  <a:pt x="755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p42"/>
          <p:cNvSpPr/>
          <p:nvPr/>
        </p:nvSpPr>
        <p:spPr>
          <a:xfrm>
            <a:off x="1513446" y="3625557"/>
            <a:ext cx="1905" cy="13970"/>
          </a:xfrm>
          <a:custGeom>
            <a:avLst/>
            <a:gdLst/>
            <a:ahLst/>
            <a:cxnLst/>
            <a:rect l="l" t="t" r="r" b="b"/>
            <a:pathLst>
              <a:path w="1905" h="13970" extrusionOk="0">
                <a:moveTo>
                  <a:pt x="0" y="13677"/>
                </a:moveTo>
                <a:lnTo>
                  <a:pt x="143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42"/>
          <p:cNvSpPr/>
          <p:nvPr/>
        </p:nvSpPr>
        <p:spPr>
          <a:xfrm>
            <a:off x="1520634" y="3570846"/>
            <a:ext cx="1905" cy="13970"/>
          </a:xfrm>
          <a:custGeom>
            <a:avLst/>
            <a:gdLst/>
            <a:ahLst/>
            <a:cxnLst/>
            <a:rect l="l" t="t" r="r" b="b"/>
            <a:pathLst>
              <a:path w="1905" h="13970" extrusionOk="0">
                <a:moveTo>
                  <a:pt x="0" y="13677"/>
                </a:moveTo>
                <a:lnTo>
                  <a:pt x="180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42"/>
          <p:cNvSpPr/>
          <p:nvPr/>
        </p:nvSpPr>
        <p:spPr>
          <a:xfrm>
            <a:off x="1528559" y="3420719"/>
            <a:ext cx="20320" cy="109220"/>
          </a:xfrm>
          <a:custGeom>
            <a:avLst/>
            <a:gdLst/>
            <a:ahLst/>
            <a:cxnLst/>
            <a:rect l="l" t="t" r="r" b="b"/>
            <a:pathLst>
              <a:path w="20319" h="109220" extrusionOk="0">
                <a:moveTo>
                  <a:pt x="0" y="109080"/>
                </a:moveTo>
                <a:lnTo>
                  <a:pt x="4686" y="79921"/>
                </a:lnTo>
                <a:lnTo>
                  <a:pt x="15125" y="23406"/>
                </a:lnTo>
                <a:lnTo>
                  <a:pt x="2015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42"/>
          <p:cNvSpPr/>
          <p:nvPr/>
        </p:nvSpPr>
        <p:spPr>
          <a:xfrm>
            <a:off x="1557362" y="3366719"/>
            <a:ext cx="3810" cy="13335"/>
          </a:xfrm>
          <a:custGeom>
            <a:avLst/>
            <a:gdLst/>
            <a:ahLst/>
            <a:cxnLst/>
            <a:rect l="l" t="t" r="r" b="b"/>
            <a:pathLst>
              <a:path w="3809" h="13335" extrusionOk="0">
                <a:moveTo>
                  <a:pt x="0" y="13322"/>
                </a:moveTo>
                <a:lnTo>
                  <a:pt x="323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42"/>
          <p:cNvSpPr/>
          <p:nvPr/>
        </p:nvSpPr>
        <p:spPr>
          <a:xfrm>
            <a:off x="1570316" y="3313074"/>
            <a:ext cx="3810" cy="13335"/>
          </a:xfrm>
          <a:custGeom>
            <a:avLst/>
            <a:gdLst/>
            <a:ahLst/>
            <a:cxnLst/>
            <a:rect l="l" t="t" r="r" b="b"/>
            <a:pathLst>
              <a:path w="3809" h="13335" extrusionOk="0">
                <a:moveTo>
                  <a:pt x="0" y="13322"/>
                </a:moveTo>
                <a:lnTo>
                  <a:pt x="360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42"/>
          <p:cNvSpPr/>
          <p:nvPr/>
        </p:nvSpPr>
        <p:spPr>
          <a:xfrm>
            <a:off x="1584718" y="3166922"/>
            <a:ext cx="33020" cy="106045"/>
          </a:xfrm>
          <a:custGeom>
            <a:avLst/>
            <a:gdLst/>
            <a:ahLst/>
            <a:cxnLst/>
            <a:rect l="l" t="t" r="r" b="b"/>
            <a:pathLst>
              <a:path w="33019" h="106045" extrusionOk="0">
                <a:moveTo>
                  <a:pt x="0" y="105841"/>
                </a:moveTo>
                <a:lnTo>
                  <a:pt x="15125" y="54356"/>
                </a:lnTo>
                <a:lnTo>
                  <a:pt x="3239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42"/>
          <p:cNvSpPr/>
          <p:nvPr/>
        </p:nvSpPr>
        <p:spPr>
          <a:xfrm>
            <a:off x="1630438" y="3114725"/>
            <a:ext cx="5080" cy="13335"/>
          </a:xfrm>
          <a:custGeom>
            <a:avLst/>
            <a:gdLst/>
            <a:ahLst/>
            <a:cxnLst/>
            <a:rect l="l" t="t" r="r" b="b"/>
            <a:pathLst>
              <a:path w="5080" h="13335" extrusionOk="0">
                <a:moveTo>
                  <a:pt x="0" y="12953"/>
                </a:moveTo>
                <a:lnTo>
                  <a:pt x="468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42"/>
          <p:cNvSpPr/>
          <p:nvPr/>
        </p:nvSpPr>
        <p:spPr>
          <a:xfrm>
            <a:off x="1649514" y="3062884"/>
            <a:ext cx="5080" cy="13335"/>
          </a:xfrm>
          <a:custGeom>
            <a:avLst/>
            <a:gdLst/>
            <a:ahLst/>
            <a:cxnLst/>
            <a:rect l="l" t="t" r="r" b="b"/>
            <a:pathLst>
              <a:path w="5080" h="13335" extrusionOk="0">
                <a:moveTo>
                  <a:pt x="0" y="12953"/>
                </a:moveTo>
                <a:lnTo>
                  <a:pt x="504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42"/>
          <p:cNvSpPr/>
          <p:nvPr/>
        </p:nvSpPr>
        <p:spPr>
          <a:xfrm>
            <a:off x="1669681" y="2922485"/>
            <a:ext cx="44450" cy="102235"/>
          </a:xfrm>
          <a:custGeom>
            <a:avLst/>
            <a:gdLst/>
            <a:ahLst/>
            <a:cxnLst/>
            <a:rect l="l" t="t" r="r" b="b"/>
            <a:pathLst>
              <a:path w="44450" h="102235" extrusionOk="0">
                <a:moveTo>
                  <a:pt x="0" y="101879"/>
                </a:moveTo>
                <a:lnTo>
                  <a:pt x="7556" y="82791"/>
                </a:lnTo>
                <a:lnTo>
                  <a:pt x="30238" y="30238"/>
                </a:lnTo>
                <a:lnTo>
                  <a:pt x="4391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42"/>
          <p:cNvSpPr/>
          <p:nvPr/>
        </p:nvSpPr>
        <p:spPr>
          <a:xfrm>
            <a:off x="1731238" y="2872803"/>
            <a:ext cx="6350" cy="12700"/>
          </a:xfrm>
          <a:custGeom>
            <a:avLst/>
            <a:gdLst/>
            <a:ahLst/>
            <a:cxnLst/>
            <a:rect l="l" t="t" r="r" b="b"/>
            <a:pathLst>
              <a:path w="6350" h="12700" extrusionOk="0">
                <a:moveTo>
                  <a:pt x="0" y="12242"/>
                </a:moveTo>
                <a:lnTo>
                  <a:pt x="612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42"/>
          <p:cNvSpPr/>
          <p:nvPr/>
        </p:nvSpPr>
        <p:spPr>
          <a:xfrm>
            <a:off x="1756079" y="2823476"/>
            <a:ext cx="6985" cy="12700"/>
          </a:xfrm>
          <a:custGeom>
            <a:avLst/>
            <a:gdLst/>
            <a:ahLst/>
            <a:cxnLst/>
            <a:rect l="l" t="t" r="r" b="b"/>
            <a:pathLst>
              <a:path w="6985" h="12700" extrusionOk="0">
                <a:moveTo>
                  <a:pt x="0" y="12242"/>
                </a:moveTo>
                <a:lnTo>
                  <a:pt x="647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42"/>
          <p:cNvSpPr/>
          <p:nvPr/>
        </p:nvSpPr>
        <p:spPr>
          <a:xfrm>
            <a:off x="1782000" y="2690634"/>
            <a:ext cx="55880" cy="96520"/>
          </a:xfrm>
          <a:custGeom>
            <a:avLst/>
            <a:gdLst/>
            <a:ahLst/>
            <a:cxnLst/>
            <a:rect l="l" t="t" r="r" b="b"/>
            <a:pathLst>
              <a:path w="55880" h="96519" extrusionOk="0">
                <a:moveTo>
                  <a:pt x="0" y="96126"/>
                </a:moveTo>
                <a:lnTo>
                  <a:pt x="21234" y="57962"/>
                </a:lnTo>
                <a:lnTo>
                  <a:pt x="50037" y="8648"/>
                </a:lnTo>
                <a:lnTo>
                  <a:pt x="5543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42"/>
          <p:cNvSpPr/>
          <p:nvPr/>
        </p:nvSpPr>
        <p:spPr>
          <a:xfrm>
            <a:off x="1859394" y="2643835"/>
            <a:ext cx="7620" cy="12065"/>
          </a:xfrm>
          <a:custGeom>
            <a:avLst/>
            <a:gdLst/>
            <a:ahLst/>
            <a:cxnLst/>
            <a:rect l="l" t="t" r="r" b="b"/>
            <a:pathLst>
              <a:path w="7619" h="12064" extrusionOk="0">
                <a:moveTo>
                  <a:pt x="0" y="11887"/>
                </a:moveTo>
                <a:lnTo>
                  <a:pt x="2882" y="6845"/>
                </a:lnTo>
                <a:lnTo>
                  <a:pt x="720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42"/>
          <p:cNvSpPr/>
          <p:nvPr/>
        </p:nvSpPr>
        <p:spPr>
          <a:xfrm>
            <a:off x="1889645" y="2597759"/>
            <a:ext cx="7620" cy="12065"/>
          </a:xfrm>
          <a:custGeom>
            <a:avLst/>
            <a:gdLst/>
            <a:ahLst/>
            <a:cxnLst/>
            <a:rect l="l" t="t" r="r" b="b"/>
            <a:pathLst>
              <a:path w="7619" h="12064" extrusionOk="0">
                <a:moveTo>
                  <a:pt x="0" y="11518"/>
                </a:moveTo>
                <a:lnTo>
                  <a:pt x="3949" y="5397"/>
                </a:lnTo>
                <a:lnTo>
                  <a:pt x="755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42"/>
          <p:cNvSpPr/>
          <p:nvPr/>
        </p:nvSpPr>
        <p:spPr>
          <a:xfrm>
            <a:off x="1920963" y="2475001"/>
            <a:ext cx="66040" cy="88900"/>
          </a:xfrm>
          <a:custGeom>
            <a:avLst/>
            <a:gdLst/>
            <a:ahLst/>
            <a:cxnLst/>
            <a:rect l="l" t="t" r="r" b="b"/>
            <a:pathLst>
              <a:path w="66039" h="88900" extrusionOk="0">
                <a:moveTo>
                  <a:pt x="0" y="88557"/>
                </a:moveTo>
                <a:lnTo>
                  <a:pt x="5041" y="81356"/>
                </a:lnTo>
                <a:lnTo>
                  <a:pt x="38519" y="35280"/>
                </a:lnTo>
                <a:lnTo>
                  <a:pt x="6587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42"/>
          <p:cNvSpPr/>
          <p:nvPr/>
        </p:nvSpPr>
        <p:spPr>
          <a:xfrm>
            <a:off x="2012759" y="2431440"/>
            <a:ext cx="8890" cy="10795"/>
          </a:xfrm>
          <a:custGeom>
            <a:avLst/>
            <a:gdLst/>
            <a:ahLst/>
            <a:cxnLst/>
            <a:rect l="l" t="t" r="r" b="b"/>
            <a:pathLst>
              <a:path w="8889" h="10794" extrusionOk="0">
                <a:moveTo>
                  <a:pt x="0" y="10795"/>
                </a:moveTo>
                <a:lnTo>
                  <a:pt x="863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42"/>
          <p:cNvSpPr/>
          <p:nvPr/>
        </p:nvSpPr>
        <p:spPr>
          <a:xfrm>
            <a:off x="2048395" y="2389314"/>
            <a:ext cx="9525" cy="10795"/>
          </a:xfrm>
          <a:custGeom>
            <a:avLst/>
            <a:gdLst/>
            <a:ahLst/>
            <a:cxnLst/>
            <a:rect l="l" t="t" r="r" b="b"/>
            <a:pathLst>
              <a:path w="9525" h="10794" extrusionOk="0">
                <a:moveTo>
                  <a:pt x="0" y="10439"/>
                </a:moveTo>
                <a:lnTo>
                  <a:pt x="900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42"/>
          <p:cNvSpPr/>
          <p:nvPr/>
        </p:nvSpPr>
        <p:spPr>
          <a:xfrm>
            <a:off x="2084755" y="2277719"/>
            <a:ext cx="76200" cy="80645"/>
          </a:xfrm>
          <a:custGeom>
            <a:avLst/>
            <a:gdLst/>
            <a:ahLst/>
            <a:cxnLst/>
            <a:rect l="l" t="t" r="r" b="b"/>
            <a:pathLst>
              <a:path w="76200" h="80644" extrusionOk="0">
                <a:moveTo>
                  <a:pt x="0" y="80644"/>
                </a:moveTo>
                <a:lnTo>
                  <a:pt x="20167" y="57962"/>
                </a:lnTo>
                <a:lnTo>
                  <a:pt x="59397" y="16560"/>
                </a:lnTo>
                <a:lnTo>
                  <a:pt x="7595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42"/>
          <p:cNvSpPr/>
          <p:nvPr/>
        </p:nvSpPr>
        <p:spPr>
          <a:xfrm>
            <a:off x="2190242" y="2238844"/>
            <a:ext cx="10160" cy="10160"/>
          </a:xfrm>
          <a:custGeom>
            <a:avLst/>
            <a:gdLst/>
            <a:ahLst/>
            <a:cxnLst/>
            <a:rect l="l" t="t" r="r" b="b"/>
            <a:pathLst>
              <a:path w="10160" h="10160" extrusionOk="0">
                <a:moveTo>
                  <a:pt x="0" y="9715"/>
                </a:moveTo>
                <a:lnTo>
                  <a:pt x="1008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42"/>
          <p:cNvSpPr/>
          <p:nvPr/>
        </p:nvSpPr>
        <p:spPr>
          <a:xfrm>
            <a:off x="2230196" y="2201036"/>
            <a:ext cx="10160" cy="9525"/>
          </a:xfrm>
          <a:custGeom>
            <a:avLst/>
            <a:gdLst/>
            <a:ahLst/>
            <a:cxnLst/>
            <a:rect l="l" t="t" r="r" b="b"/>
            <a:pathLst>
              <a:path w="10160" h="9525" extrusionOk="0">
                <a:moveTo>
                  <a:pt x="0" y="9004"/>
                </a:moveTo>
                <a:lnTo>
                  <a:pt x="1008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42"/>
          <p:cNvSpPr/>
          <p:nvPr/>
        </p:nvSpPr>
        <p:spPr>
          <a:xfrm>
            <a:off x="2271242" y="2102040"/>
            <a:ext cx="85090" cy="71755"/>
          </a:xfrm>
          <a:custGeom>
            <a:avLst/>
            <a:gdLst/>
            <a:ahLst/>
            <a:cxnLst/>
            <a:rect l="l" t="t" r="r" b="b"/>
            <a:pathLst>
              <a:path w="85089" h="71755" extrusionOk="0">
                <a:moveTo>
                  <a:pt x="0" y="71285"/>
                </a:moveTo>
                <a:lnTo>
                  <a:pt x="38519" y="38163"/>
                </a:lnTo>
                <a:lnTo>
                  <a:pt x="82080" y="2159"/>
                </a:lnTo>
                <a:lnTo>
                  <a:pt x="8496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42"/>
          <p:cNvSpPr/>
          <p:nvPr/>
        </p:nvSpPr>
        <p:spPr>
          <a:xfrm>
            <a:off x="2388958" y="2068195"/>
            <a:ext cx="10795" cy="8890"/>
          </a:xfrm>
          <a:custGeom>
            <a:avLst/>
            <a:gdLst/>
            <a:ahLst/>
            <a:cxnLst/>
            <a:rect l="l" t="t" r="r" b="b"/>
            <a:pathLst>
              <a:path w="10794" h="8889" extrusionOk="0">
                <a:moveTo>
                  <a:pt x="0" y="8280"/>
                </a:moveTo>
                <a:lnTo>
                  <a:pt x="9004" y="1447"/>
                </a:lnTo>
                <a:lnTo>
                  <a:pt x="1079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42"/>
          <p:cNvSpPr/>
          <p:nvPr/>
        </p:nvSpPr>
        <p:spPr>
          <a:xfrm>
            <a:off x="2433243" y="2035441"/>
            <a:ext cx="11430" cy="8255"/>
          </a:xfrm>
          <a:custGeom>
            <a:avLst/>
            <a:gdLst/>
            <a:ahLst/>
            <a:cxnLst/>
            <a:rect l="l" t="t" r="r" b="b"/>
            <a:pathLst>
              <a:path w="11430" h="8255" extrusionOk="0">
                <a:moveTo>
                  <a:pt x="0" y="7912"/>
                </a:moveTo>
                <a:lnTo>
                  <a:pt x="10071" y="723"/>
                </a:lnTo>
                <a:lnTo>
                  <a:pt x="1115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42"/>
          <p:cNvSpPr/>
          <p:nvPr/>
        </p:nvSpPr>
        <p:spPr>
          <a:xfrm>
            <a:off x="2478595" y="1951202"/>
            <a:ext cx="92710" cy="60325"/>
          </a:xfrm>
          <a:custGeom>
            <a:avLst/>
            <a:gdLst/>
            <a:ahLst/>
            <a:cxnLst/>
            <a:rect l="l" t="t" r="r" b="b"/>
            <a:pathLst>
              <a:path w="92710" h="60325" extrusionOk="0">
                <a:moveTo>
                  <a:pt x="0" y="60121"/>
                </a:moveTo>
                <a:lnTo>
                  <a:pt x="10807" y="52552"/>
                </a:lnTo>
                <a:lnTo>
                  <a:pt x="57962" y="21602"/>
                </a:lnTo>
                <a:lnTo>
                  <a:pt x="9251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42"/>
          <p:cNvSpPr/>
          <p:nvPr/>
        </p:nvSpPr>
        <p:spPr>
          <a:xfrm>
            <a:off x="2606763" y="1922398"/>
            <a:ext cx="12065" cy="7620"/>
          </a:xfrm>
          <a:custGeom>
            <a:avLst/>
            <a:gdLst/>
            <a:ahLst/>
            <a:cxnLst/>
            <a:rect l="l" t="t" r="r" b="b"/>
            <a:pathLst>
              <a:path w="12064" h="7619" extrusionOk="0">
                <a:moveTo>
                  <a:pt x="0" y="7200"/>
                </a:moveTo>
                <a:lnTo>
                  <a:pt x="1187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42"/>
          <p:cNvSpPr/>
          <p:nvPr/>
        </p:nvSpPr>
        <p:spPr>
          <a:xfrm>
            <a:off x="2654642" y="1895398"/>
            <a:ext cx="12700" cy="6985"/>
          </a:xfrm>
          <a:custGeom>
            <a:avLst/>
            <a:gdLst/>
            <a:ahLst/>
            <a:cxnLst/>
            <a:rect l="l" t="t" r="r" b="b"/>
            <a:pathLst>
              <a:path w="12700" h="6985" extrusionOk="0">
                <a:moveTo>
                  <a:pt x="0" y="6476"/>
                </a:moveTo>
                <a:lnTo>
                  <a:pt x="1224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42"/>
          <p:cNvSpPr/>
          <p:nvPr/>
        </p:nvSpPr>
        <p:spPr>
          <a:xfrm>
            <a:off x="2703245" y="1826996"/>
            <a:ext cx="99695" cy="48895"/>
          </a:xfrm>
          <a:custGeom>
            <a:avLst/>
            <a:gdLst/>
            <a:ahLst/>
            <a:cxnLst/>
            <a:rect l="l" t="t" r="r" b="b"/>
            <a:pathLst>
              <a:path w="99694" h="48894" extrusionOk="0">
                <a:moveTo>
                  <a:pt x="0" y="48602"/>
                </a:moveTo>
                <a:lnTo>
                  <a:pt x="28435" y="33845"/>
                </a:lnTo>
                <a:lnTo>
                  <a:pt x="78828" y="9359"/>
                </a:lnTo>
                <a:lnTo>
                  <a:pt x="9935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42"/>
          <p:cNvSpPr/>
          <p:nvPr/>
        </p:nvSpPr>
        <p:spPr>
          <a:xfrm>
            <a:off x="2840405" y="1804314"/>
            <a:ext cx="13335" cy="5715"/>
          </a:xfrm>
          <a:custGeom>
            <a:avLst/>
            <a:gdLst/>
            <a:ahLst/>
            <a:cxnLst/>
            <a:rect l="l" t="t" r="r" b="b"/>
            <a:pathLst>
              <a:path w="13335" h="5714" extrusionOk="0">
                <a:moveTo>
                  <a:pt x="0" y="5410"/>
                </a:moveTo>
                <a:lnTo>
                  <a:pt x="1295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42"/>
          <p:cNvSpPr/>
          <p:nvPr/>
        </p:nvSpPr>
        <p:spPr>
          <a:xfrm>
            <a:off x="2891523" y="1782724"/>
            <a:ext cx="13335" cy="5715"/>
          </a:xfrm>
          <a:custGeom>
            <a:avLst/>
            <a:gdLst/>
            <a:ahLst/>
            <a:cxnLst/>
            <a:rect l="l" t="t" r="r" b="b"/>
            <a:pathLst>
              <a:path w="13335" h="5714" extrusionOk="0">
                <a:moveTo>
                  <a:pt x="0" y="5397"/>
                </a:moveTo>
                <a:lnTo>
                  <a:pt x="1295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42"/>
          <p:cNvSpPr/>
          <p:nvPr/>
        </p:nvSpPr>
        <p:spPr>
          <a:xfrm>
            <a:off x="2942996" y="1731594"/>
            <a:ext cx="104775" cy="36195"/>
          </a:xfrm>
          <a:custGeom>
            <a:avLst/>
            <a:gdLst/>
            <a:ahLst/>
            <a:cxnLst/>
            <a:rect l="l" t="t" r="r" b="b"/>
            <a:pathLst>
              <a:path w="104775" h="36194" extrusionOk="0">
                <a:moveTo>
                  <a:pt x="0" y="36004"/>
                </a:moveTo>
                <a:lnTo>
                  <a:pt x="46443" y="19088"/>
                </a:lnTo>
                <a:lnTo>
                  <a:pt x="99364" y="1447"/>
                </a:lnTo>
                <a:lnTo>
                  <a:pt x="10440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42"/>
          <p:cNvSpPr/>
          <p:nvPr/>
        </p:nvSpPr>
        <p:spPr>
          <a:xfrm>
            <a:off x="3087357" y="1715046"/>
            <a:ext cx="13335" cy="4445"/>
          </a:xfrm>
          <a:custGeom>
            <a:avLst/>
            <a:gdLst/>
            <a:ahLst/>
            <a:cxnLst/>
            <a:rect l="l" t="t" r="r" b="b"/>
            <a:pathLst>
              <a:path w="13335" h="4444" extrusionOk="0">
                <a:moveTo>
                  <a:pt x="0" y="3949"/>
                </a:moveTo>
                <a:lnTo>
                  <a:pt x="8280" y="1435"/>
                </a:lnTo>
                <a:lnTo>
                  <a:pt x="1296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42"/>
          <p:cNvSpPr/>
          <p:nvPr/>
        </p:nvSpPr>
        <p:spPr>
          <a:xfrm>
            <a:off x="3140278" y="1700276"/>
            <a:ext cx="13335" cy="3810"/>
          </a:xfrm>
          <a:custGeom>
            <a:avLst/>
            <a:gdLst/>
            <a:ahLst/>
            <a:cxnLst/>
            <a:rect l="l" t="t" r="r" b="b"/>
            <a:pathLst>
              <a:path w="13335" h="3810" extrusionOk="0">
                <a:moveTo>
                  <a:pt x="0" y="3606"/>
                </a:moveTo>
                <a:lnTo>
                  <a:pt x="9359" y="1079"/>
                </a:lnTo>
                <a:lnTo>
                  <a:pt x="1332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42"/>
          <p:cNvSpPr/>
          <p:nvPr/>
        </p:nvSpPr>
        <p:spPr>
          <a:xfrm>
            <a:off x="3193923" y="1666443"/>
            <a:ext cx="108585" cy="23495"/>
          </a:xfrm>
          <a:custGeom>
            <a:avLst/>
            <a:gdLst/>
            <a:ahLst/>
            <a:cxnLst/>
            <a:rect l="l" t="t" r="r" b="b"/>
            <a:pathLst>
              <a:path w="108585" h="23494" extrusionOk="0">
                <a:moveTo>
                  <a:pt x="0" y="23393"/>
                </a:moveTo>
                <a:lnTo>
                  <a:pt x="10071" y="20878"/>
                </a:lnTo>
                <a:lnTo>
                  <a:pt x="64439" y="8636"/>
                </a:lnTo>
                <a:lnTo>
                  <a:pt x="10835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42"/>
          <p:cNvSpPr/>
          <p:nvPr/>
        </p:nvSpPr>
        <p:spPr>
          <a:xfrm>
            <a:off x="3342957" y="1656714"/>
            <a:ext cx="13970" cy="2540"/>
          </a:xfrm>
          <a:custGeom>
            <a:avLst/>
            <a:gdLst/>
            <a:ahLst/>
            <a:cxnLst/>
            <a:rect l="l" t="t" r="r" b="b"/>
            <a:pathLst>
              <a:path w="13970" h="2539" extrusionOk="0">
                <a:moveTo>
                  <a:pt x="0" y="2527"/>
                </a:moveTo>
                <a:lnTo>
                  <a:pt x="1367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42"/>
          <p:cNvSpPr/>
          <p:nvPr/>
        </p:nvSpPr>
        <p:spPr>
          <a:xfrm>
            <a:off x="3397681" y="1648802"/>
            <a:ext cx="13970" cy="1905"/>
          </a:xfrm>
          <a:custGeom>
            <a:avLst/>
            <a:gdLst/>
            <a:ahLst/>
            <a:cxnLst/>
            <a:rect l="l" t="t" r="r" b="b"/>
            <a:pathLst>
              <a:path w="13970" h="1905" extrusionOk="0">
                <a:moveTo>
                  <a:pt x="0" y="1803"/>
                </a:moveTo>
                <a:lnTo>
                  <a:pt x="1367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42"/>
          <p:cNvSpPr/>
          <p:nvPr/>
        </p:nvSpPr>
        <p:spPr>
          <a:xfrm>
            <a:off x="3452405" y="1633321"/>
            <a:ext cx="111125" cy="10160"/>
          </a:xfrm>
          <a:custGeom>
            <a:avLst/>
            <a:gdLst/>
            <a:ahLst/>
            <a:cxnLst/>
            <a:rect l="l" t="t" r="r" b="b"/>
            <a:pathLst>
              <a:path w="111125" h="10160" extrusionOk="0">
                <a:moveTo>
                  <a:pt x="0" y="10083"/>
                </a:moveTo>
                <a:lnTo>
                  <a:pt x="26631" y="6832"/>
                </a:lnTo>
                <a:lnTo>
                  <a:pt x="82080" y="1803"/>
                </a:lnTo>
                <a:lnTo>
                  <a:pt x="11051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42"/>
          <p:cNvSpPr/>
          <p:nvPr/>
        </p:nvSpPr>
        <p:spPr>
          <a:xfrm>
            <a:off x="3604323" y="1630438"/>
            <a:ext cx="13970" cy="635"/>
          </a:xfrm>
          <a:custGeom>
            <a:avLst/>
            <a:gdLst/>
            <a:ahLst/>
            <a:cxnLst/>
            <a:rect l="l" t="t" r="r" b="b"/>
            <a:pathLst>
              <a:path w="13970" h="635" extrusionOk="0">
                <a:moveTo>
                  <a:pt x="-11159" y="177"/>
                </a:moveTo>
                <a:lnTo>
                  <a:pt x="24837" y="177"/>
                </a:lnTo>
              </a:path>
            </a:pathLst>
          </a:custGeom>
          <a:noFill/>
          <a:ln w="226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42"/>
          <p:cNvSpPr/>
          <p:nvPr/>
        </p:nvSpPr>
        <p:spPr>
          <a:xfrm>
            <a:off x="3659403" y="1629003"/>
            <a:ext cx="14604" cy="635"/>
          </a:xfrm>
          <a:custGeom>
            <a:avLst/>
            <a:gdLst/>
            <a:ahLst/>
            <a:cxnLst/>
            <a:rect l="l" t="t" r="r" b="b"/>
            <a:pathLst>
              <a:path w="14604" h="635" extrusionOk="0">
                <a:moveTo>
                  <a:pt x="-11159" y="177"/>
                </a:moveTo>
                <a:lnTo>
                  <a:pt x="25193" y="177"/>
                </a:lnTo>
              </a:path>
            </a:pathLst>
          </a:custGeom>
          <a:noFill/>
          <a:ln w="226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42"/>
          <p:cNvSpPr/>
          <p:nvPr/>
        </p:nvSpPr>
        <p:spPr>
          <a:xfrm>
            <a:off x="3714838" y="1628635"/>
            <a:ext cx="111125" cy="3810"/>
          </a:xfrm>
          <a:custGeom>
            <a:avLst/>
            <a:gdLst/>
            <a:ahLst/>
            <a:cxnLst/>
            <a:rect l="l" t="t" r="r" b="b"/>
            <a:pathLst>
              <a:path w="111125" h="3810" extrusionOk="0">
                <a:moveTo>
                  <a:pt x="0" y="0"/>
                </a:moveTo>
                <a:lnTo>
                  <a:pt x="42837" y="723"/>
                </a:lnTo>
                <a:lnTo>
                  <a:pt x="98640" y="2882"/>
                </a:lnTo>
                <a:lnTo>
                  <a:pt x="110883" y="360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42"/>
          <p:cNvSpPr/>
          <p:nvPr/>
        </p:nvSpPr>
        <p:spPr>
          <a:xfrm>
            <a:off x="3867124" y="1635125"/>
            <a:ext cx="13970" cy="1270"/>
          </a:xfrm>
          <a:custGeom>
            <a:avLst/>
            <a:gdLst/>
            <a:ahLst/>
            <a:cxnLst/>
            <a:rect l="l" t="t" r="r" b="b"/>
            <a:pathLst>
              <a:path w="13970" h="1269" extrusionOk="0">
                <a:moveTo>
                  <a:pt x="0" y="0"/>
                </a:moveTo>
                <a:lnTo>
                  <a:pt x="2159" y="0"/>
                </a:lnTo>
                <a:lnTo>
                  <a:pt x="13677" y="107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42"/>
          <p:cNvSpPr/>
          <p:nvPr/>
        </p:nvSpPr>
        <p:spPr>
          <a:xfrm>
            <a:off x="3922204" y="1639798"/>
            <a:ext cx="13970" cy="1905"/>
          </a:xfrm>
          <a:custGeom>
            <a:avLst/>
            <a:gdLst/>
            <a:ahLst/>
            <a:cxnLst/>
            <a:rect l="l" t="t" r="r" b="b"/>
            <a:pathLst>
              <a:path w="13970" h="1905" extrusionOk="0">
                <a:moveTo>
                  <a:pt x="0" y="0"/>
                </a:moveTo>
                <a:lnTo>
                  <a:pt x="2514" y="355"/>
                </a:lnTo>
                <a:lnTo>
                  <a:pt x="13677" y="180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42"/>
          <p:cNvSpPr/>
          <p:nvPr/>
        </p:nvSpPr>
        <p:spPr>
          <a:xfrm>
            <a:off x="3976916" y="1646643"/>
            <a:ext cx="109855" cy="17145"/>
          </a:xfrm>
          <a:custGeom>
            <a:avLst/>
            <a:gdLst/>
            <a:ahLst/>
            <a:cxnLst/>
            <a:rect l="l" t="t" r="r" b="b"/>
            <a:pathLst>
              <a:path w="109854" h="17144" extrusionOk="0">
                <a:moveTo>
                  <a:pt x="0" y="0"/>
                </a:moveTo>
                <a:lnTo>
                  <a:pt x="3238" y="355"/>
                </a:lnTo>
                <a:lnTo>
                  <a:pt x="58686" y="8280"/>
                </a:lnTo>
                <a:lnTo>
                  <a:pt x="109448" y="1691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42"/>
          <p:cNvSpPr/>
          <p:nvPr/>
        </p:nvSpPr>
        <p:spPr>
          <a:xfrm>
            <a:off x="4127042" y="1671485"/>
            <a:ext cx="13970" cy="2540"/>
          </a:xfrm>
          <a:custGeom>
            <a:avLst/>
            <a:gdLst/>
            <a:ahLst/>
            <a:cxnLst/>
            <a:rect l="l" t="t" r="r" b="b"/>
            <a:pathLst>
              <a:path w="13970" h="2539" extrusionOk="0">
                <a:moveTo>
                  <a:pt x="0" y="0"/>
                </a:moveTo>
                <a:lnTo>
                  <a:pt x="13677" y="251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42"/>
          <p:cNvSpPr/>
          <p:nvPr/>
        </p:nvSpPr>
        <p:spPr>
          <a:xfrm>
            <a:off x="4181398" y="1683004"/>
            <a:ext cx="13335" cy="3810"/>
          </a:xfrm>
          <a:custGeom>
            <a:avLst/>
            <a:gdLst/>
            <a:ahLst/>
            <a:cxnLst/>
            <a:rect l="l" t="t" r="r" b="b"/>
            <a:pathLst>
              <a:path w="13335" h="3810" extrusionOk="0">
                <a:moveTo>
                  <a:pt x="0" y="0"/>
                </a:moveTo>
                <a:lnTo>
                  <a:pt x="13322" y="323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42"/>
          <p:cNvSpPr/>
          <p:nvPr/>
        </p:nvSpPr>
        <p:spPr>
          <a:xfrm>
            <a:off x="4235043" y="1696326"/>
            <a:ext cx="106680" cy="31115"/>
          </a:xfrm>
          <a:custGeom>
            <a:avLst/>
            <a:gdLst/>
            <a:ahLst/>
            <a:cxnLst/>
            <a:rect l="l" t="t" r="r" b="b"/>
            <a:pathLst>
              <a:path w="106679" h="31114" extrusionOk="0">
                <a:moveTo>
                  <a:pt x="0" y="0"/>
                </a:moveTo>
                <a:lnTo>
                  <a:pt x="19075" y="5029"/>
                </a:lnTo>
                <a:lnTo>
                  <a:pt x="73075" y="20154"/>
                </a:lnTo>
                <a:lnTo>
                  <a:pt x="106552" y="3059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42"/>
          <p:cNvSpPr/>
          <p:nvPr/>
        </p:nvSpPr>
        <p:spPr>
          <a:xfrm>
            <a:off x="4380839" y="1739519"/>
            <a:ext cx="13335" cy="4445"/>
          </a:xfrm>
          <a:custGeom>
            <a:avLst/>
            <a:gdLst/>
            <a:ahLst/>
            <a:cxnLst/>
            <a:rect l="l" t="t" r="r" b="b"/>
            <a:pathLst>
              <a:path w="13335" h="4444" extrusionOk="0">
                <a:moveTo>
                  <a:pt x="0" y="0"/>
                </a:moveTo>
                <a:lnTo>
                  <a:pt x="13322" y="431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42"/>
          <p:cNvSpPr/>
          <p:nvPr/>
        </p:nvSpPr>
        <p:spPr>
          <a:xfrm>
            <a:off x="4433404" y="1757514"/>
            <a:ext cx="13335" cy="5080"/>
          </a:xfrm>
          <a:custGeom>
            <a:avLst/>
            <a:gdLst/>
            <a:ahLst/>
            <a:cxnLst/>
            <a:rect l="l" t="t" r="r" b="b"/>
            <a:pathLst>
              <a:path w="13335" h="5080" extrusionOk="0">
                <a:moveTo>
                  <a:pt x="0" y="0"/>
                </a:moveTo>
                <a:lnTo>
                  <a:pt x="12954" y="504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42"/>
          <p:cNvSpPr/>
          <p:nvPr/>
        </p:nvSpPr>
        <p:spPr>
          <a:xfrm>
            <a:off x="4485246" y="1777314"/>
            <a:ext cx="102235" cy="43815"/>
          </a:xfrm>
          <a:custGeom>
            <a:avLst/>
            <a:gdLst/>
            <a:ahLst/>
            <a:cxnLst/>
            <a:rect l="l" t="t" r="r" b="b"/>
            <a:pathLst>
              <a:path w="102235" h="43814" extrusionOk="0">
                <a:moveTo>
                  <a:pt x="0" y="0"/>
                </a:moveTo>
                <a:lnTo>
                  <a:pt x="33832" y="13322"/>
                </a:lnTo>
                <a:lnTo>
                  <a:pt x="85318" y="35648"/>
                </a:lnTo>
                <a:lnTo>
                  <a:pt x="101879" y="4320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42"/>
          <p:cNvSpPr/>
          <p:nvPr/>
        </p:nvSpPr>
        <p:spPr>
          <a:xfrm>
            <a:off x="4624565" y="1837804"/>
            <a:ext cx="12700" cy="6350"/>
          </a:xfrm>
          <a:custGeom>
            <a:avLst/>
            <a:gdLst/>
            <a:ahLst/>
            <a:cxnLst/>
            <a:rect l="l" t="t" r="r" b="b"/>
            <a:pathLst>
              <a:path w="12700" h="6350" extrusionOk="0">
                <a:moveTo>
                  <a:pt x="0" y="0"/>
                </a:moveTo>
                <a:lnTo>
                  <a:pt x="12598" y="612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42"/>
          <p:cNvSpPr/>
          <p:nvPr/>
        </p:nvSpPr>
        <p:spPr>
          <a:xfrm>
            <a:off x="4674603" y="1861921"/>
            <a:ext cx="12700" cy="6985"/>
          </a:xfrm>
          <a:custGeom>
            <a:avLst/>
            <a:gdLst/>
            <a:ahLst/>
            <a:cxnLst/>
            <a:rect l="l" t="t" r="r" b="b"/>
            <a:pathLst>
              <a:path w="12700" h="6985" extrusionOk="0">
                <a:moveTo>
                  <a:pt x="0" y="0"/>
                </a:moveTo>
                <a:lnTo>
                  <a:pt x="12242" y="647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p42"/>
          <p:cNvSpPr/>
          <p:nvPr/>
        </p:nvSpPr>
        <p:spPr>
          <a:xfrm>
            <a:off x="4723561" y="1887842"/>
            <a:ext cx="95885" cy="55244"/>
          </a:xfrm>
          <a:custGeom>
            <a:avLst/>
            <a:gdLst/>
            <a:ahLst/>
            <a:cxnLst/>
            <a:rect l="l" t="t" r="r" b="b"/>
            <a:pathLst>
              <a:path w="95885" h="55244" extrusionOk="0">
                <a:moveTo>
                  <a:pt x="0" y="0"/>
                </a:moveTo>
                <a:lnTo>
                  <a:pt x="47523" y="26276"/>
                </a:lnTo>
                <a:lnTo>
                  <a:pt x="95757" y="5507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42"/>
          <p:cNvSpPr/>
          <p:nvPr/>
        </p:nvSpPr>
        <p:spPr>
          <a:xfrm>
            <a:off x="4854600" y="1964880"/>
            <a:ext cx="12065" cy="7620"/>
          </a:xfrm>
          <a:custGeom>
            <a:avLst/>
            <a:gdLst/>
            <a:ahLst/>
            <a:cxnLst/>
            <a:rect l="l" t="t" r="r" b="b"/>
            <a:pathLst>
              <a:path w="12064" h="7619" extrusionOk="0">
                <a:moveTo>
                  <a:pt x="0" y="0"/>
                </a:moveTo>
                <a:lnTo>
                  <a:pt x="11874" y="75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42"/>
          <p:cNvSpPr/>
          <p:nvPr/>
        </p:nvSpPr>
        <p:spPr>
          <a:xfrm>
            <a:off x="4901044" y="1995119"/>
            <a:ext cx="12065" cy="7620"/>
          </a:xfrm>
          <a:custGeom>
            <a:avLst/>
            <a:gdLst/>
            <a:ahLst/>
            <a:cxnLst/>
            <a:rect l="l" t="t" r="r" b="b"/>
            <a:pathLst>
              <a:path w="12064" h="7619" extrusionOk="0">
                <a:moveTo>
                  <a:pt x="0" y="0"/>
                </a:moveTo>
                <a:lnTo>
                  <a:pt x="11518" y="75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42"/>
          <p:cNvSpPr/>
          <p:nvPr/>
        </p:nvSpPr>
        <p:spPr>
          <a:xfrm>
            <a:off x="4946764" y="2026437"/>
            <a:ext cx="88900" cy="66675"/>
          </a:xfrm>
          <a:custGeom>
            <a:avLst/>
            <a:gdLst/>
            <a:ahLst/>
            <a:cxnLst/>
            <a:rect l="l" t="t" r="r" b="b"/>
            <a:pathLst>
              <a:path w="88900" h="66675" extrusionOk="0">
                <a:moveTo>
                  <a:pt x="0" y="0"/>
                </a:moveTo>
                <a:lnTo>
                  <a:pt x="13677" y="9728"/>
                </a:lnTo>
                <a:lnTo>
                  <a:pt x="59029" y="43205"/>
                </a:lnTo>
                <a:lnTo>
                  <a:pt x="88557" y="6624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42"/>
          <p:cNvSpPr/>
          <p:nvPr/>
        </p:nvSpPr>
        <p:spPr>
          <a:xfrm>
            <a:off x="5067718" y="2118601"/>
            <a:ext cx="10795" cy="8890"/>
          </a:xfrm>
          <a:custGeom>
            <a:avLst/>
            <a:gdLst/>
            <a:ahLst/>
            <a:cxnLst/>
            <a:rect l="l" t="t" r="r" b="b"/>
            <a:pathLst>
              <a:path w="10795" h="8889" extrusionOk="0">
                <a:moveTo>
                  <a:pt x="0" y="0"/>
                </a:moveTo>
                <a:lnTo>
                  <a:pt x="10794" y="863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42"/>
          <p:cNvSpPr/>
          <p:nvPr/>
        </p:nvSpPr>
        <p:spPr>
          <a:xfrm>
            <a:off x="5110200" y="2154237"/>
            <a:ext cx="10795" cy="9525"/>
          </a:xfrm>
          <a:custGeom>
            <a:avLst/>
            <a:gdLst/>
            <a:ahLst/>
            <a:cxnLst/>
            <a:rect l="l" t="t" r="r" b="b"/>
            <a:pathLst>
              <a:path w="10795" h="9525" extrusionOk="0">
                <a:moveTo>
                  <a:pt x="0" y="0"/>
                </a:moveTo>
                <a:lnTo>
                  <a:pt x="10439" y="900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42"/>
          <p:cNvSpPr/>
          <p:nvPr/>
        </p:nvSpPr>
        <p:spPr>
          <a:xfrm>
            <a:off x="5151958" y="2190597"/>
            <a:ext cx="80645" cy="76835"/>
          </a:xfrm>
          <a:custGeom>
            <a:avLst/>
            <a:gdLst/>
            <a:ahLst/>
            <a:cxnLst/>
            <a:rect l="l" t="t" r="r" b="b"/>
            <a:pathLst>
              <a:path w="80645" h="76835" extrusionOk="0">
                <a:moveTo>
                  <a:pt x="0" y="0"/>
                </a:moveTo>
                <a:lnTo>
                  <a:pt x="27000" y="24485"/>
                </a:lnTo>
                <a:lnTo>
                  <a:pt x="67678" y="63728"/>
                </a:lnTo>
                <a:lnTo>
                  <a:pt x="80276" y="7632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42"/>
          <p:cNvSpPr/>
          <p:nvPr/>
        </p:nvSpPr>
        <p:spPr>
          <a:xfrm>
            <a:off x="5261393" y="2296083"/>
            <a:ext cx="10160" cy="10160"/>
          </a:xfrm>
          <a:custGeom>
            <a:avLst/>
            <a:gdLst/>
            <a:ahLst/>
            <a:cxnLst/>
            <a:rect l="l" t="t" r="r" b="b"/>
            <a:pathLst>
              <a:path w="10160" h="10160" extrusionOk="0">
                <a:moveTo>
                  <a:pt x="0" y="0"/>
                </a:moveTo>
                <a:lnTo>
                  <a:pt x="9728" y="1007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42"/>
          <p:cNvSpPr/>
          <p:nvPr/>
        </p:nvSpPr>
        <p:spPr>
          <a:xfrm>
            <a:off x="5299557" y="2336406"/>
            <a:ext cx="9525" cy="10795"/>
          </a:xfrm>
          <a:custGeom>
            <a:avLst/>
            <a:gdLst/>
            <a:ahLst/>
            <a:cxnLst/>
            <a:rect l="l" t="t" r="r" b="b"/>
            <a:pathLst>
              <a:path w="9525" h="10794" extrusionOk="0">
                <a:moveTo>
                  <a:pt x="0" y="0"/>
                </a:moveTo>
                <a:lnTo>
                  <a:pt x="9004" y="104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42"/>
          <p:cNvSpPr/>
          <p:nvPr/>
        </p:nvSpPr>
        <p:spPr>
          <a:xfrm>
            <a:off x="5336285" y="2377439"/>
            <a:ext cx="71120" cy="85725"/>
          </a:xfrm>
          <a:custGeom>
            <a:avLst/>
            <a:gdLst/>
            <a:ahLst/>
            <a:cxnLst/>
            <a:rect l="l" t="t" r="r" b="b"/>
            <a:pathLst>
              <a:path w="71120" h="85725" extrusionOk="0">
                <a:moveTo>
                  <a:pt x="0" y="0"/>
                </a:moveTo>
                <a:lnTo>
                  <a:pt x="355" y="355"/>
                </a:lnTo>
                <a:lnTo>
                  <a:pt x="37439" y="43561"/>
                </a:lnTo>
                <a:lnTo>
                  <a:pt x="70916" y="853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42"/>
          <p:cNvSpPr/>
          <p:nvPr/>
        </p:nvSpPr>
        <p:spPr>
          <a:xfrm>
            <a:off x="5432755" y="2495524"/>
            <a:ext cx="8890" cy="10795"/>
          </a:xfrm>
          <a:custGeom>
            <a:avLst/>
            <a:gdLst/>
            <a:ahLst/>
            <a:cxnLst/>
            <a:rect l="l" t="t" r="r" b="b"/>
            <a:pathLst>
              <a:path w="8889" h="10794" extrusionOk="0">
                <a:moveTo>
                  <a:pt x="0" y="0"/>
                </a:moveTo>
                <a:lnTo>
                  <a:pt x="8648" y="1079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42"/>
          <p:cNvSpPr/>
          <p:nvPr/>
        </p:nvSpPr>
        <p:spPr>
          <a:xfrm>
            <a:off x="5465876" y="2539796"/>
            <a:ext cx="8255" cy="11430"/>
          </a:xfrm>
          <a:custGeom>
            <a:avLst/>
            <a:gdLst/>
            <a:ahLst/>
            <a:cxnLst/>
            <a:rect l="l" t="t" r="r" b="b"/>
            <a:pathLst>
              <a:path w="8254" h="11430" extrusionOk="0">
                <a:moveTo>
                  <a:pt x="0" y="0"/>
                </a:moveTo>
                <a:lnTo>
                  <a:pt x="7924" y="1116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42"/>
          <p:cNvSpPr/>
          <p:nvPr/>
        </p:nvSpPr>
        <p:spPr>
          <a:xfrm>
            <a:off x="5497563" y="2585161"/>
            <a:ext cx="60960" cy="92710"/>
          </a:xfrm>
          <a:custGeom>
            <a:avLst/>
            <a:gdLst/>
            <a:ahLst/>
            <a:cxnLst/>
            <a:rect l="l" t="t" r="r" b="b"/>
            <a:pathLst>
              <a:path w="60960" h="92710" extrusionOk="0">
                <a:moveTo>
                  <a:pt x="0" y="0"/>
                </a:moveTo>
                <a:lnTo>
                  <a:pt x="12598" y="17995"/>
                </a:lnTo>
                <a:lnTo>
                  <a:pt x="43916" y="65519"/>
                </a:lnTo>
                <a:lnTo>
                  <a:pt x="60832" y="9251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42"/>
          <p:cNvSpPr/>
          <p:nvPr/>
        </p:nvSpPr>
        <p:spPr>
          <a:xfrm>
            <a:off x="5579998" y="2713316"/>
            <a:ext cx="6985" cy="12065"/>
          </a:xfrm>
          <a:custGeom>
            <a:avLst/>
            <a:gdLst/>
            <a:ahLst/>
            <a:cxnLst/>
            <a:rect l="l" t="t" r="r" b="b"/>
            <a:pathLst>
              <a:path w="6985" h="12064" extrusionOk="0">
                <a:moveTo>
                  <a:pt x="0" y="0"/>
                </a:moveTo>
                <a:lnTo>
                  <a:pt x="6845" y="1188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42"/>
          <p:cNvSpPr/>
          <p:nvPr/>
        </p:nvSpPr>
        <p:spPr>
          <a:xfrm>
            <a:off x="5607354" y="2761195"/>
            <a:ext cx="6985" cy="12065"/>
          </a:xfrm>
          <a:custGeom>
            <a:avLst/>
            <a:gdLst/>
            <a:ahLst/>
            <a:cxnLst/>
            <a:rect l="l" t="t" r="r" b="b"/>
            <a:pathLst>
              <a:path w="6985" h="12064" extrusionOk="0">
                <a:moveTo>
                  <a:pt x="0" y="0"/>
                </a:moveTo>
                <a:lnTo>
                  <a:pt x="6845" y="1188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42"/>
          <p:cNvSpPr/>
          <p:nvPr/>
        </p:nvSpPr>
        <p:spPr>
          <a:xfrm>
            <a:off x="5633999" y="2809798"/>
            <a:ext cx="50165" cy="99060"/>
          </a:xfrm>
          <a:custGeom>
            <a:avLst/>
            <a:gdLst/>
            <a:ahLst/>
            <a:cxnLst/>
            <a:rect l="l" t="t" r="r" b="b"/>
            <a:pathLst>
              <a:path w="50164" h="99060" extrusionOk="0">
                <a:moveTo>
                  <a:pt x="0" y="0"/>
                </a:moveTo>
                <a:lnTo>
                  <a:pt x="20878" y="39598"/>
                </a:lnTo>
                <a:lnTo>
                  <a:pt x="46075" y="90716"/>
                </a:lnTo>
                <a:lnTo>
                  <a:pt x="49682" y="9864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42"/>
          <p:cNvSpPr/>
          <p:nvPr/>
        </p:nvSpPr>
        <p:spPr>
          <a:xfrm>
            <a:off x="5700953" y="2946234"/>
            <a:ext cx="6350" cy="13335"/>
          </a:xfrm>
          <a:custGeom>
            <a:avLst/>
            <a:gdLst/>
            <a:ahLst/>
            <a:cxnLst/>
            <a:rect l="l" t="t" r="r" b="b"/>
            <a:pathLst>
              <a:path w="6350" h="13335" extrusionOk="0">
                <a:moveTo>
                  <a:pt x="0" y="0"/>
                </a:moveTo>
                <a:lnTo>
                  <a:pt x="2882" y="6489"/>
                </a:lnTo>
                <a:lnTo>
                  <a:pt x="5765"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42"/>
          <p:cNvSpPr/>
          <p:nvPr/>
        </p:nvSpPr>
        <p:spPr>
          <a:xfrm>
            <a:off x="5722924" y="2996996"/>
            <a:ext cx="5715" cy="13335"/>
          </a:xfrm>
          <a:custGeom>
            <a:avLst/>
            <a:gdLst/>
            <a:ahLst/>
            <a:cxnLst/>
            <a:rect l="l" t="t" r="r" b="b"/>
            <a:pathLst>
              <a:path w="5714" h="13335" extrusionOk="0">
                <a:moveTo>
                  <a:pt x="0" y="0"/>
                </a:moveTo>
                <a:lnTo>
                  <a:pt x="3594" y="8280"/>
                </a:lnTo>
                <a:lnTo>
                  <a:pt x="5397"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42"/>
          <p:cNvSpPr/>
          <p:nvPr/>
        </p:nvSpPr>
        <p:spPr>
          <a:xfrm>
            <a:off x="5743803" y="3048482"/>
            <a:ext cx="38100" cy="104139"/>
          </a:xfrm>
          <a:custGeom>
            <a:avLst/>
            <a:gdLst/>
            <a:ahLst/>
            <a:cxnLst/>
            <a:rect l="l" t="t" r="r" b="b"/>
            <a:pathLst>
              <a:path w="38100" h="104139" extrusionOk="0">
                <a:moveTo>
                  <a:pt x="0" y="0"/>
                </a:moveTo>
                <a:lnTo>
                  <a:pt x="3962" y="10071"/>
                </a:lnTo>
                <a:lnTo>
                  <a:pt x="24117" y="63715"/>
                </a:lnTo>
                <a:lnTo>
                  <a:pt x="37795" y="10403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809;p42"/>
          <p:cNvSpPr/>
          <p:nvPr/>
        </p:nvSpPr>
        <p:spPr>
          <a:xfrm>
            <a:off x="5794565" y="3191764"/>
            <a:ext cx="4445" cy="13335"/>
          </a:xfrm>
          <a:custGeom>
            <a:avLst/>
            <a:gdLst/>
            <a:ahLst/>
            <a:cxnLst/>
            <a:rect l="l" t="t" r="r" b="b"/>
            <a:pathLst>
              <a:path w="4445" h="13335" extrusionOk="0">
                <a:moveTo>
                  <a:pt x="0" y="0"/>
                </a:moveTo>
                <a:lnTo>
                  <a:pt x="4318" y="1332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42"/>
          <p:cNvSpPr/>
          <p:nvPr/>
        </p:nvSpPr>
        <p:spPr>
          <a:xfrm>
            <a:off x="5810758" y="3244684"/>
            <a:ext cx="4445" cy="13335"/>
          </a:xfrm>
          <a:custGeom>
            <a:avLst/>
            <a:gdLst/>
            <a:ahLst/>
            <a:cxnLst/>
            <a:rect l="l" t="t" r="r" b="b"/>
            <a:pathLst>
              <a:path w="4445" h="13335" extrusionOk="0">
                <a:moveTo>
                  <a:pt x="0" y="0"/>
                </a:moveTo>
                <a:lnTo>
                  <a:pt x="3962" y="1330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811;p42"/>
          <p:cNvSpPr/>
          <p:nvPr/>
        </p:nvSpPr>
        <p:spPr>
          <a:xfrm>
            <a:off x="5825883" y="3297961"/>
            <a:ext cx="26034" cy="107950"/>
          </a:xfrm>
          <a:custGeom>
            <a:avLst/>
            <a:gdLst/>
            <a:ahLst/>
            <a:cxnLst/>
            <a:rect l="l" t="t" r="r" b="b"/>
            <a:pathLst>
              <a:path w="26035" h="107950" extrusionOk="0">
                <a:moveTo>
                  <a:pt x="0" y="0"/>
                </a:moveTo>
                <a:lnTo>
                  <a:pt x="8991" y="33832"/>
                </a:lnTo>
                <a:lnTo>
                  <a:pt x="22313" y="90004"/>
                </a:lnTo>
                <a:lnTo>
                  <a:pt x="25920" y="10763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812;p42"/>
          <p:cNvSpPr/>
          <p:nvPr/>
        </p:nvSpPr>
        <p:spPr>
          <a:xfrm>
            <a:off x="5860440" y="3446284"/>
            <a:ext cx="2540" cy="13970"/>
          </a:xfrm>
          <a:custGeom>
            <a:avLst/>
            <a:gdLst/>
            <a:ahLst/>
            <a:cxnLst/>
            <a:rect l="l" t="t" r="r" b="b"/>
            <a:pathLst>
              <a:path w="2539" h="13970" extrusionOk="0">
                <a:moveTo>
                  <a:pt x="0" y="0"/>
                </a:moveTo>
                <a:lnTo>
                  <a:pt x="2514"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42"/>
          <p:cNvSpPr/>
          <p:nvPr/>
        </p:nvSpPr>
        <p:spPr>
          <a:xfrm>
            <a:off x="5870524" y="3500640"/>
            <a:ext cx="2540" cy="13970"/>
          </a:xfrm>
          <a:custGeom>
            <a:avLst/>
            <a:gdLst/>
            <a:ahLst/>
            <a:cxnLst/>
            <a:rect l="l" t="t" r="r" b="b"/>
            <a:pathLst>
              <a:path w="2539" h="13970" extrusionOk="0">
                <a:moveTo>
                  <a:pt x="0" y="0"/>
                </a:moveTo>
                <a:lnTo>
                  <a:pt x="2159"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p42"/>
          <p:cNvSpPr/>
          <p:nvPr/>
        </p:nvSpPr>
        <p:spPr>
          <a:xfrm>
            <a:off x="5879160" y="3555365"/>
            <a:ext cx="14604" cy="109855"/>
          </a:xfrm>
          <a:custGeom>
            <a:avLst/>
            <a:gdLst/>
            <a:ahLst/>
            <a:cxnLst/>
            <a:rect l="l" t="t" r="r" b="b"/>
            <a:pathLst>
              <a:path w="14604" h="109854" extrusionOk="0">
                <a:moveTo>
                  <a:pt x="0" y="0"/>
                </a:moveTo>
                <a:lnTo>
                  <a:pt x="355" y="2159"/>
                </a:lnTo>
                <a:lnTo>
                  <a:pt x="8280" y="59029"/>
                </a:lnTo>
                <a:lnTo>
                  <a:pt x="14033" y="10979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42"/>
          <p:cNvSpPr/>
          <p:nvPr/>
        </p:nvSpPr>
        <p:spPr>
          <a:xfrm>
            <a:off x="5896800" y="3706558"/>
            <a:ext cx="1270" cy="13970"/>
          </a:xfrm>
          <a:custGeom>
            <a:avLst/>
            <a:gdLst/>
            <a:ahLst/>
            <a:cxnLst/>
            <a:rect l="l" t="t" r="r" b="b"/>
            <a:pathLst>
              <a:path w="1270" h="13970" extrusionOk="0">
                <a:moveTo>
                  <a:pt x="0" y="0"/>
                </a:moveTo>
                <a:lnTo>
                  <a:pt x="1079"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42"/>
          <p:cNvSpPr/>
          <p:nvPr/>
        </p:nvSpPr>
        <p:spPr>
          <a:xfrm>
            <a:off x="5900763" y="3761638"/>
            <a:ext cx="1270" cy="14604"/>
          </a:xfrm>
          <a:custGeom>
            <a:avLst/>
            <a:gdLst/>
            <a:ahLst/>
            <a:cxnLst/>
            <a:rect l="l" t="t" r="r" b="b"/>
            <a:pathLst>
              <a:path w="1270" h="14604" extrusionOk="0">
                <a:moveTo>
                  <a:pt x="0" y="0"/>
                </a:moveTo>
                <a:lnTo>
                  <a:pt x="711" y="1404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42"/>
          <p:cNvSpPr/>
          <p:nvPr/>
        </p:nvSpPr>
        <p:spPr>
          <a:xfrm>
            <a:off x="5903277" y="3817073"/>
            <a:ext cx="1905" cy="110489"/>
          </a:xfrm>
          <a:custGeom>
            <a:avLst/>
            <a:gdLst/>
            <a:ahLst/>
            <a:cxnLst/>
            <a:rect l="l" t="t" r="r" b="b"/>
            <a:pathLst>
              <a:path w="1904" h="110489" extrusionOk="0">
                <a:moveTo>
                  <a:pt x="0" y="0"/>
                </a:moveTo>
                <a:lnTo>
                  <a:pt x="1079" y="27000"/>
                </a:lnTo>
                <a:lnTo>
                  <a:pt x="1803" y="84607"/>
                </a:lnTo>
                <a:lnTo>
                  <a:pt x="1447" y="84607"/>
                </a:lnTo>
                <a:lnTo>
                  <a:pt x="1079" y="11015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42"/>
          <p:cNvSpPr/>
          <p:nvPr/>
        </p:nvSpPr>
        <p:spPr>
          <a:xfrm>
            <a:off x="5903277" y="3969003"/>
            <a:ext cx="635" cy="13970"/>
          </a:xfrm>
          <a:custGeom>
            <a:avLst/>
            <a:gdLst/>
            <a:ahLst/>
            <a:cxnLst/>
            <a:rect l="l" t="t" r="r" b="b"/>
            <a:pathLst>
              <a:path w="635" h="13970" extrusionOk="0">
                <a:moveTo>
                  <a:pt x="368"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42"/>
          <p:cNvSpPr/>
          <p:nvPr/>
        </p:nvSpPr>
        <p:spPr>
          <a:xfrm>
            <a:off x="5900394" y="4024083"/>
            <a:ext cx="1270" cy="14604"/>
          </a:xfrm>
          <a:custGeom>
            <a:avLst/>
            <a:gdLst/>
            <a:ahLst/>
            <a:cxnLst/>
            <a:rect l="l" t="t" r="r" b="b"/>
            <a:pathLst>
              <a:path w="1270" h="14604" extrusionOk="0">
                <a:moveTo>
                  <a:pt x="1079" y="0"/>
                </a:moveTo>
                <a:lnTo>
                  <a:pt x="0" y="1403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42"/>
          <p:cNvSpPr/>
          <p:nvPr/>
        </p:nvSpPr>
        <p:spPr>
          <a:xfrm>
            <a:off x="5887084" y="4079519"/>
            <a:ext cx="10795" cy="110489"/>
          </a:xfrm>
          <a:custGeom>
            <a:avLst/>
            <a:gdLst/>
            <a:ahLst/>
            <a:cxnLst/>
            <a:rect l="l" t="t" r="r" b="b"/>
            <a:pathLst>
              <a:path w="10795" h="110489" extrusionOk="0">
                <a:moveTo>
                  <a:pt x="10794" y="0"/>
                </a:moveTo>
                <a:lnTo>
                  <a:pt x="6476" y="52197"/>
                </a:lnTo>
                <a:lnTo>
                  <a:pt x="0" y="109435"/>
                </a:lnTo>
                <a:lnTo>
                  <a:pt x="0" y="11015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42"/>
          <p:cNvSpPr/>
          <p:nvPr/>
        </p:nvSpPr>
        <p:spPr>
          <a:xfrm>
            <a:off x="5879515" y="4230725"/>
            <a:ext cx="1905" cy="13970"/>
          </a:xfrm>
          <a:custGeom>
            <a:avLst/>
            <a:gdLst/>
            <a:ahLst/>
            <a:cxnLst/>
            <a:rect l="l" t="t" r="r" b="b"/>
            <a:pathLst>
              <a:path w="1904" h="13970" extrusionOk="0">
                <a:moveTo>
                  <a:pt x="1803"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42"/>
          <p:cNvSpPr/>
          <p:nvPr/>
        </p:nvSpPr>
        <p:spPr>
          <a:xfrm>
            <a:off x="5870879" y="4285437"/>
            <a:ext cx="2540" cy="13970"/>
          </a:xfrm>
          <a:custGeom>
            <a:avLst/>
            <a:gdLst/>
            <a:ahLst/>
            <a:cxnLst/>
            <a:rect l="l" t="t" r="r" b="b"/>
            <a:pathLst>
              <a:path w="2539" h="13970" extrusionOk="0">
                <a:moveTo>
                  <a:pt x="2159"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42"/>
          <p:cNvSpPr/>
          <p:nvPr/>
        </p:nvSpPr>
        <p:spPr>
          <a:xfrm>
            <a:off x="5839917" y="4339806"/>
            <a:ext cx="23495" cy="108585"/>
          </a:xfrm>
          <a:custGeom>
            <a:avLst/>
            <a:gdLst/>
            <a:ahLst/>
            <a:cxnLst/>
            <a:rect l="l" t="t" r="r" b="b"/>
            <a:pathLst>
              <a:path w="23495" h="108585" extrusionOk="0">
                <a:moveTo>
                  <a:pt x="23406" y="0"/>
                </a:moveTo>
                <a:lnTo>
                  <a:pt x="19799" y="19431"/>
                </a:lnTo>
                <a:lnTo>
                  <a:pt x="7924" y="75590"/>
                </a:lnTo>
                <a:lnTo>
                  <a:pt x="0" y="1083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42"/>
          <p:cNvSpPr/>
          <p:nvPr/>
        </p:nvSpPr>
        <p:spPr>
          <a:xfrm>
            <a:off x="5826594" y="4488484"/>
            <a:ext cx="3810" cy="13335"/>
          </a:xfrm>
          <a:custGeom>
            <a:avLst/>
            <a:gdLst/>
            <a:ahLst/>
            <a:cxnLst/>
            <a:rect l="l" t="t" r="r" b="b"/>
            <a:pathLst>
              <a:path w="3810" h="13335" extrusionOk="0">
                <a:moveTo>
                  <a:pt x="3251" y="0"/>
                </a:moveTo>
                <a:lnTo>
                  <a:pt x="0" y="1330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42"/>
          <p:cNvSpPr/>
          <p:nvPr/>
        </p:nvSpPr>
        <p:spPr>
          <a:xfrm>
            <a:off x="5811481" y="4541761"/>
            <a:ext cx="4445" cy="13335"/>
          </a:xfrm>
          <a:custGeom>
            <a:avLst/>
            <a:gdLst/>
            <a:ahLst/>
            <a:cxnLst/>
            <a:rect l="l" t="t" r="r" b="b"/>
            <a:pathLst>
              <a:path w="4445" h="13335" extrusionOk="0">
                <a:moveTo>
                  <a:pt x="3962" y="0"/>
                </a:moveTo>
                <a:lnTo>
                  <a:pt x="0" y="1332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42"/>
          <p:cNvSpPr/>
          <p:nvPr/>
        </p:nvSpPr>
        <p:spPr>
          <a:xfrm>
            <a:off x="5764314" y="4595037"/>
            <a:ext cx="35560" cy="104775"/>
          </a:xfrm>
          <a:custGeom>
            <a:avLst/>
            <a:gdLst/>
            <a:ahLst/>
            <a:cxnLst/>
            <a:rect l="l" t="t" r="r" b="b"/>
            <a:pathLst>
              <a:path w="35560" h="104775" extrusionOk="0">
                <a:moveTo>
                  <a:pt x="35280" y="0"/>
                </a:moveTo>
                <a:lnTo>
                  <a:pt x="21971" y="41757"/>
                </a:lnTo>
                <a:lnTo>
                  <a:pt x="3251" y="96126"/>
                </a:lnTo>
                <a:lnTo>
                  <a:pt x="0" y="10476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42"/>
          <p:cNvSpPr/>
          <p:nvPr/>
        </p:nvSpPr>
        <p:spPr>
          <a:xfrm>
            <a:off x="5744883" y="4738674"/>
            <a:ext cx="5080" cy="13335"/>
          </a:xfrm>
          <a:custGeom>
            <a:avLst/>
            <a:gdLst/>
            <a:ahLst/>
            <a:cxnLst/>
            <a:rect l="l" t="t" r="r" b="b"/>
            <a:pathLst>
              <a:path w="5079" h="13335" extrusionOk="0">
                <a:moveTo>
                  <a:pt x="4673" y="0"/>
                </a:moveTo>
                <a:lnTo>
                  <a:pt x="2514" y="6121"/>
                </a:lnTo>
                <a:lnTo>
                  <a:pt x="0"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42"/>
          <p:cNvSpPr/>
          <p:nvPr/>
        </p:nvSpPr>
        <p:spPr>
          <a:xfrm>
            <a:off x="5724004" y="4790160"/>
            <a:ext cx="5715" cy="12700"/>
          </a:xfrm>
          <a:custGeom>
            <a:avLst/>
            <a:gdLst/>
            <a:ahLst/>
            <a:cxnLst/>
            <a:rect l="l" t="t" r="r" b="b"/>
            <a:pathLst>
              <a:path w="5714" h="12700" extrusionOk="0">
                <a:moveTo>
                  <a:pt x="5397" y="0"/>
                </a:moveTo>
                <a:lnTo>
                  <a:pt x="2159" y="7924"/>
                </a:lnTo>
                <a:lnTo>
                  <a:pt x="0" y="1259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42"/>
          <p:cNvSpPr/>
          <p:nvPr/>
        </p:nvSpPr>
        <p:spPr>
          <a:xfrm>
            <a:off x="5660644" y="4840922"/>
            <a:ext cx="46990" cy="100965"/>
          </a:xfrm>
          <a:custGeom>
            <a:avLst/>
            <a:gdLst/>
            <a:ahLst/>
            <a:cxnLst/>
            <a:rect l="l" t="t" r="r" b="b"/>
            <a:pathLst>
              <a:path w="46989" h="100964" extrusionOk="0">
                <a:moveTo>
                  <a:pt x="46799" y="0"/>
                </a:moveTo>
                <a:lnTo>
                  <a:pt x="42837" y="9715"/>
                </a:lnTo>
                <a:lnTo>
                  <a:pt x="19075" y="61556"/>
                </a:lnTo>
                <a:lnTo>
                  <a:pt x="0" y="10043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42"/>
          <p:cNvSpPr/>
          <p:nvPr/>
        </p:nvSpPr>
        <p:spPr>
          <a:xfrm>
            <a:off x="5635434" y="4978082"/>
            <a:ext cx="6985" cy="12700"/>
          </a:xfrm>
          <a:custGeom>
            <a:avLst/>
            <a:gdLst/>
            <a:ahLst/>
            <a:cxnLst/>
            <a:rect l="l" t="t" r="r" b="b"/>
            <a:pathLst>
              <a:path w="6985" h="12700" extrusionOk="0">
                <a:moveTo>
                  <a:pt x="6489" y="0"/>
                </a:moveTo>
                <a:lnTo>
                  <a:pt x="0" y="1259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42"/>
          <p:cNvSpPr/>
          <p:nvPr/>
        </p:nvSpPr>
        <p:spPr>
          <a:xfrm>
            <a:off x="5608802" y="5027040"/>
            <a:ext cx="6985" cy="12065"/>
          </a:xfrm>
          <a:custGeom>
            <a:avLst/>
            <a:gdLst/>
            <a:ahLst/>
            <a:cxnLst/>
            <a:rect l="l" t="t" r="r" b="b"/>
            <a:pathLst>
              <a:path w="6985" h="12064" extrusionOk="0">
                <a:moveTo>
                  <a:pt x="6832" y="0"/>
                </a:moveTo>
                <a:lnTo>
                  <a:pt x="0" y="1187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42"/>
          <p:cNvSpPr/>
          <p:nvPr/>
        </p:nvSpPr>
        <p:spPr>
          <a:xfrm>
            <a:off x="5529960" y="5075275"/>
            <a:ext cx="58419" cy="93980"/>
          </a:xfrm>
          <a:custGeom>
            <a:avLst/>
            <a:gdLst/>
            <a:ahLst/>
            <a:cxnLst/>
            <a:rect l="l" t="t" r="r" b="b"/>
            <a:pathLst>
              <a:path w="58420" h="93979" extrusionOk="0">
                <a:moveTo>
                  <a:pt x="58318" y="0"/>
                </a:moveTo>
                <a:lnTo>
                  <a:pt x="41401" y="28803"/>
                </a:lnTo>
                <a:lnTo>
                  <a:pt x="11163" y="77038"/>
                </a:lnTo>
                <a:lnTo>
                  <a:pt x="0" y="9396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42"/>
          <p:cNvSpPr/>
          <p:nvPr/>
        </p:nvSpPr>
        <p:spPr>
          <a:xfrm>
            <a:off x="5499353" y="5203799"/>
            <a:ext cx="8255" cy="12065"/>
          </a:xfrm>
          <a:custGeom>
            <a:avLst/>
            <a:gdLst/>
            <a:ahLst/>
            <a:cxnLst/>
            <a:rect l="l" t="t" r="r" b="b"/>
            <a:pathLst>
              <a:path w="8254" h="12064" extrusionOk="0">
                <a:moveTo>
                  <a:pt x="7924" y="0"/>
                </a:moveTo>
                <a:lnTo>
                  <a:pt x="0"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42"/>
          <p:cNvSpPr/>
          <p:nvPr/>
        </p:nvSpPr>
        <p:spPr>
          <a:xfrm>
            <a:off x="5467324" y="5249519"/>
            <a:ext cx="8890" cy="11430"/>
          </a:xfrm>
          <a:custGeom>
            <a:avLst/>
            <a:gdLst/>
            <a:ahLst/>
            <a:cxnLst/>
            <a:rect l="l" t="t" r="r" b="b"/>
            <a:pathLst>
              <a:path w="8889" h="11429" extrusionOk="0">
                <a:moveTo>
                  <a:pt x="8280" y="0"/>
                </a:moveTo>
                <a:lnTo>
                  <a:pt x="0" y="1116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42"/>
          <p:cNvSpPr/>
          <p:nvPr/>
        </p:nvSpPr>
        <p:spPr>
          <a:xfrm>
            <a:off x="5374081" y="5294160"/>
            <a:ext cx="69215" cy="86995"/>
          </a:xfrm>
          <a:custGeom>
            <a:avLst/>
            <a:gdLst/>
            <a:ahLst/>
            <a:cxnLst/>
            <a:rect l="l" t="t" r="r" b="b"/>
            <a:pathLst>
              <a:path w="69214" h="86995" extrusionOk="0">
                <a:moveTo>
                  <a:pt x="68757" y="0"/>
                </a:moveTo>
                <a:lnTo>
                  <a:pt x="34925" y="43916"/>
                </a:lnTo>
                <a:lnTo>
                  <a:pt x="0" y="8675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42"/>
          <p:cNvSpPr/>
          <p:nvPr/>
        </p:nvSpPr>
        <p:spPr>
          <a:xfrm>
            <a:off x="5338076" y="5412600"/>
            <a:ext cx="9525" cy="10795"/>
          </a:xfrm>
          <a:custGeom>
            <a:avLst/>
            <a:gdLst/>
            <a:ahLst/>
            <a:cxnLst/>
            <a:rect l="l" t="t" r="r" b="b"/>
            <a:pathLst>
              <a:path w="9525" h="10795" extrusionOk="0">
                <a:moveTo>
                  <a:pt x="9004" y="0"/>
                </a:moveTo>
                <a:lnTo>
                  <a:pt x="0" y="104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42"/>
          <p:cNvSpPr/>
          <p:nvPr/>
        </p:nvSpPr>
        <p:spPr>
          <a:xfrm>
            <a:off x="5301360" y="5454002"/>
            <a:ext cx="9525" cy="10795"/>
          </a:xfrm>
          <a:custGeom>
            <a:avLst/>
            <a:gdLst/>
            <a:ahLst/>
            <a:cxnLst/>
            <a:rect l="l" t="t" r="r" b="b"/>
            <a:pathLst>
              <a:path w="9525" h="10795" extrusionOk="0">
                <a:moveTo>
                  <a:pt x="9359" y="0"/>
                </a:moveTo>
                <a:lnTo>
                  <a:pt x="0" y="104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42"/>
          <p:cNvSpPr/>
          <p:nvPr/>
        </p:nvSpPr>
        <p:spPr>
          <a:xfrm>
            <a:off x="5194795" y="5494680"/>
            <a:ext cx="78740" cy="78740"/>
          </a:xfrm>
          <a:custGeom>
            <a:avLst/>
            <a:gdLst/>
            <a:ahLst/>
            <a:cxnLst/>
            <a:rect l="l" t="t" r="r" b="b"/>
            <a:pathLst>
              <a:path w="78739" h="78739" extrusionOk="0">
                <a:moveTo>
                  <a:pt x="78130" y="0"/>
                </a:moveTo>
                <a:lnTo>
                  <a:pt x="64808" y="14033"/>
                </a:lnTo>
                <a:lnTo>
                  <a:pt x="24841" y="54356"/>
                </a:lnTo>
                <a:lnTo>
                  <a:pt x="0" y="7811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839;p42"/>
          <p:cNvSpPr/>
          <p:nvPr/>
        </p:nvSpPr>
        <p:spPr>
          <a:xfrm>
            <a:off x="5154117" y="5601246"/>
            <a:ext cx="10795" cy="9525"/>
          </a:xfrm>
          <a:custGeom>
            <a:avLst/>
            <a:gdLst/>
            <a:ahLst/>
            <a:cxnLst/>
            <a:rect l="l" t="t" r="r" b="b"/>
            <a:pathLst>
              <a:path w="10795" h="9525" extrusionOk="0">
                <a:moveTo>
                  <a:pt x="10439" y="0"/>
                </a:moveTo>
                <a:lnTo>
                  <a:pt x="0" y="935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840;p42"/>
          <p:cNvSpPr/>
          <p:nvPr/>
        </p:nvSpPr>
        <p:spPr>
          <a:xfrm>
            <a:off x="5112715" y="5637961"/>
            <a:ext cx="10795" cy="9525"/>
          </a:xfrm>
          <a:custGeom>
            <a:avLst/>
            <a:gdLst/>
            <a:ahLst/>
            <a:cxnLst/>
            <a:rect l="l" t="t" r="r" b="b"/>
            <a:pathLst>
              <a:path w="10795" h="9525" extrusionOk="0">
                <a:moveTo>
                  <a:pt x="10439" y="0"/>
                </a:moveTo>
                <a:lnTo>
                  <a:pt x="0" y="900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p42"/>
          <p:cNvSpPr/>
          <p:nvPr/>
        </p:nvSpPr>
        <p:spPr>
          <a:xfrm>
            <a:off x="4993919" y="5673966"/>
            <a:ext cx="87630" cy="68580"/>
          </a:xfrm>
          <a:custGeom>
            <a:avLst/>
            <a:gdLst/>
            <a:ahLst/>
            <a:cxnLst/>
            <a:rect l="l" t="t" r="r" b="b"/>
            <a:pathLst>
              <a:path w="87629" h="68579" extrusionOk="0">
                <a:moveTo>
                  <a:pt x="87122" y="0"/>
                </a:moveTo>
                <a:lnTo>
                  <a:pt x="56515" y="25196"/>
                </a:lnTo>
                <a:lnTo>
                  <a:pt x="11874" y="59753"/>
                </a:lnTo>
                <a:lnTo>
                  <a:pt x="0" y="6838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2" name="Google Shape;842;p42"/>
          <p:cNvSpPr/>
          <p:nvPr/>
        </p:nvSpPr>
        <p:spPr>
          <a:xfrm>
            <a:off x="4949278" y="5767196"/>
            <a:ext cx="12065" cy="8255"/>
          </a:xfrm>
          <a:custGeom>
            <a:avLst/>
            <a:gdLst/>
            <a:ahLst/>
            <a:cxnLst/>
            <a:rect l="l" t="t" r="r" b="b"/>
            <a:pathLst>
              <a:path w="12064" h="8254" extrusionOk="0">
                <a:moveTo>
                  <a:pt x="11518" y="0"/>
                </a:moveTo>
                <a:lnTo>
                  <a:pt x="11163" y="0"/>
                </a:lnTo>
                <a:lnTo>
                  <a:pt x="0" y="792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42"/>
          <p:cNvSpPr/>
          <p:nvPr/>
        </p:nvSpPr>
        <p:spPr>
          <a:xfrm>
            <a:off x="4903558" y="5798883"/>
            <a:ext cx="12065" cy="7620"/>
          </a:xfrm>
          <a:custGeom>
            <a:avLst/>
            <a:gdLst/>
            <a:ahLst/>
            <a:cxnLst/>
            <a:rect l="l" t="t" r="r" b="b"/>
            <a:pathLst>
              <a:path w="12064" h="7620" extrusionOk="0">
                <a:moveTo>
                  <a:pt x="11518" y="0"/>
                </a:moveTo>
                <a:lnTo>
                  <a:pt x="10439" y="711"/>
                </a:lnTo>
                <a:lnTo>
                  <a:pt x="0" y="75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p42"/>
          <p:cNvSpPr/>
          <p:nvPr/>
        </p:nvSpPr>
        <p:spPr>
          <a:xfrm>
            <a:off x="4774679" y="5829477"/>
            <a:ext cx="94615" cy="57785"/>
          </a:xfrm>
          <a:custGeom>
            <a:avLst/>
            <a:gdLst/>
            <a:ahLst/>
            <a:cxnLst/>
            <a:rect l="l" t="t" r="r" b="b"/>
            <a:pathLst>
              <a:path w="94614" h="57785" extrusionOk="0">
                <a:moveTo>
                  <a:pt x="94322" y="0"/>
                </a:moveTo>
                <a:lnTo>
                  <a:pt x="92519" y="1079"/>
                </a:lnTo>
                <a:lnTo>
                  <a:pt x="44640" y="30962"/>
                </a:lnTo>
                <a:lnTo>
                  <a:pt x="0" y="5723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42"/>
          <p:cNvSpPr/>
          <p:nvPr/>
        </p:nvSpPr>
        <p:spPr>
          <a:xfrm>
            <a:off x="4726076" y="5907239"/>
            <a:ext cx="12700" cy="6985"/>
          </a:xfrm>
          <a:custGeom>
            <a:avLst/>
            <a:gdLst/>
            <a:ahLst/>
            <a:cxnLst/>
            <a:rect l="l" t="t" r="r" b="b"/>
            <a:pathLst>
              <a:path w="12700" h="6985" extrusionOk="0">
                <a:moveTo>
                  <a:pt x="12242" y="0"/>
                </a:moveTo>
                <a:lnTo>
                  <a:pt x="0" y="64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42"/>
          <p:cNvSpPr/>
          <p:nvPr/>
        </p:nvSpPr>
        <p:spPr>
          <a:xfrm>
            <a:off x="4677118" y="5933160"/>
            <a:ext cx="12700" cy="6985"/>
          </a:xfrm>
          <a:custGeom>
            <a:avLst/>
            <a:gdLst/>
            <a:ahLst/>
            <a:cxnLst/>
            <a:rect l="l" t="t" r="r" b="b"/>
            <a:pathLst>
              <a:path w="12700" h="6985" extrusionOk="0">
                <a:moveTo>
                  <a:pt x="12242" y="0"/>
                </a:moveTo>
                <a:lnTo>
                  <a:pt x="0" y="64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7" name="Google Shape;847;p42"/>
          <p:cNvSpPr/>
          <p:nvPr/>
        </p:nvSpPr>
        <p:spPr>
          <a:xfrm>
            <a:off x="4539234" y="5958001"/>
            <a:ext cx="100965" cy="45720"/>
          </a:xfrm>
          <a:custGeom>
            <a:avLst/>
            <a:gdLst/>
            <a:ahLst/>
            <a:cxnLst/>
            <a:rect l="l" t="t" r="r" b="b"/>
            <a:pathLst>
              <a:path w="100964" h="45720" extrusionOk="0">
                <a:moveTo>
                  <a:pt x="100799" y="0"/>
                </a:moveTo>
                <a:lnTo>
                  <a:pt x="82448" y="9004"/>
                </a:lnTo>
                <a:lnTo>
                  <a:pt x="31330" y="32397"/>
                </a:lnTo>
                <a:lnTo>
                  <a:pt x="0" y="4571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848;p42"/>
          <p:cNvSpPr/>
          <p:nvPr/>
        </p:nvSpPr>
        <p:spPr>
          <a:xfrm>
            <a:off x="4488116" y="6019558"/>
            <a:ext cx="12700" cy="5715"/>
          </a:xfrm>
          <a:custGeom>
            <a:avLst/>
            <a:gdLst/>
            <a:ahLst/>
            <a:cxnLst/>
            <a:rect l="l" t="t" r="r" b="b"/>
            <a:pathLst>
              <a:path w="12700" h="5714" extrusionOk="0">
                <a:moveTo>
                  <a:pt x="12598" y="0"/>
                </a:moveTo>
                <a:lnTo>
                  <a:pt x="0" y="539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42"/>
          <p:cNvSpPr/>
          <p:nvPr/>
        </p:nvSpPr>
        <p:spPr>
          <a:xfrm>
            <a:off x="4436274" y="6039726"/>
            <a:ext cx="13335" cy="5080"/>
          </a:xfrm>
          <a:custGeom>
            <a:avLst/>
            <a:gdLst/>
            <a:ahLst/>
            <a:cxnLst/>
            <a:rect l="l" t="t" r="r" b="b"/>
            <a:pathLst>
              <a:path w="13335" h="5079" extrusionOk="0">
                <a:moveTo>
                  <a:pt x="12966" y="0"/>
                </a:moveTo>
                <a:lnTo>
                  <a:pt x="0" y="467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42"/>
          <p:cNvSpPr/>
          <p:nvPr/>
        </p:nvSpPr>
        <p:spPr>
          <a:xfrm>
            <a:off x="4291558" y="6058077"/>
            <a:ext cx="106045" cy="33655"/>
          </a:xfrm>
          <a:custGeom>
            <a:avLst/>
            <a:gdLst/>
            <a:ahLst/>
            <a:cxnLst/>
            <a:rect l="l" t="t" r="r" b="b"/>
            <a:pathLst>
              <a:path w="106045" h="33654" extrusionOk="0">
                <a:moveTo>
                  <a:pt x="105486" y="0"/>
                </a:moveTo>
                <a:lnTo>
                  <a:pt x="69837" y="12242"/>
                </a:lnTo>
                <a:lnTo>
                  <a:pt x="16205" y="28803"/>
                </a:lnTo>
                <a:lnTo>
                  <a:pt x="0" y="334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42"/>
          <p:cNvSpPr/>
          <p:nvPr/>
        </p:nvSpPr>
        <p:spPr>
          <a:xfrm>
            <a:off x="4238281" y="6102718"/>
            <a:ext cx="13335" cy="3810"/>
          </a:xfrm>
          <a:custGeom>
            <a:avLst/>
            <a:gdLst/>
            <a:ahLst/>
            <a:cxnLst/>
            <a:rect l="l" t="t" r="r" b="b"/>
            <a:pathLst>
              <a:path w="13335" h="3810" extrusionOk="0">
                <a:moveTo>
                  <a:pt x="13322" y="0"/>
                </a:moveTo>
                <a:lnTo>
                  <a:pt x="0" y="323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852;p42"/>
          <p:cNvSpPr/>
          <p:nvPr/>
        </p:nvSpPr>
        <p:spPr>
          <a:xfrm>
            <a:off x="4184281" y="6116040"/>
            <a:ext cx="13970" cy="3810"/>
          </a:xfrm>
          <a:custGeom>
            <a:avLst/>
            <a:gdLst/>
            <a:ahLst/>
            <a:cxnLst/>
            <a:rect l="l" t="t" r="r" b="b"/>
            <a:pathLst>
              <a:path w="13970" h="3810" extrusionOk="0">
                <a:moveTo>
                  <a:pt x="13677" y="0"/>
                </a:moveTo>
                <a:lnTo>
                  <a:pt x="0" y="323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853;p42"/>
          <p:cNvSpPr/>
          <p:nvPr/>
        </p:nvSpPr>
        <p:spPr>
          <a:xfrm>
            <a:off x="4034878" y="6128639"/>
            <a:ext cx="109220" cy="20320"/>
          </a:xfrm>
          <a:custGeom>
            <a:avLst/>
            <a:gdLst/>
            <a:ahLst/>
            <a:cxnLst/>
            <a:rect l="l" t="t" r="r" b="b"/>
            <a:pathLst>
              <a:path w="109220" h="20320" extrusionOk="0">
                <a:moveTo>
                  <a:pt x="109080" y="0"/>
                </a:moveTo>
                <a:lnTo>
                  <a:pt x="55803" y="10439"/>
                </a:lnTo>
                <a:lnTo>
                  <a:pt x="723" y="19799"/>
                </a:lnTo>
                <a:lnTo>
                  <a:pt x="0" y="1979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854;p42"/>
          <p:cNvSpPr/>
          <p:nvPr/>
        </p:nvSpPr>
        <p:spPr>
          <a:xfrm>
            <a:off x="3980154" y="6154559"/>
            <a:ext cx="13970" cy="1905"/>
          </a:xfrm>
          <a:custGeom>
            <a:avLst/>
            <a:gdLst/>
            <a:ahLst/>
            <a:cxnLst/>
            <a:rect l="l" t="t" r="r" b="b"/>
            <a:pathLst>
              <a:path w="13970" h="1904" extrusionOk="0">
                <a:moveTo>
                  <a:pt x="13690" y="0"/>
                </a:moveTo>
                <a:lnTo>
                  <a:pt x="0" y="180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42"/>
          <p:cNvSpPr/>
          <p:nvPr/>
        </p:nvSpPr>
        <p:spPr>
          <a:xfrm>
            <a:off x="3925442" y="6161404"/>
            <a:ext cx="13970" cy="1905"/>
          </a:xfrm>
          <a:custGeom>
            <a:avLst/>
            <a:gdLst/>
            <a:ahLst/>
            <a:cxnLst/>
            <a:rect l="l" t="t" r="r" b="b"/>
            <a:pathLst>
              <a:path w="13970" h="1904" extrusionOk="0">
                <a:moveTo>
                  <a:pt x="13677" y="0"/>
                </a:moveTo>
                <a:lnTo>
                  <a:pt x="0" y="179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42"/>
          <p:cNvSpPr/>
          <p:nvPr/>
        </p:nvSpPr>
        <p:spPr>
          <a:xfrm>
            <a:off x="3773525" y="6166802"/>
            <a:ext cx="111125" cy="6985"/>
          </a:xfrm>
          <a:custGeom>
            <a:avLst/>
            <a:gdLst/>
            <a:ahLst/>
            <a:cxnLst/>
            <a:rect l="l" t="t" r="r" b="b"/>
            <a:pathLst>
              <a:path w="111125" h="6985" extrusionOk="0">
                <a:moveTo>
                  <a:pt x="110515" y="0"/>
                </a:moveTo>
                <a:lnTo>
                  <a:pt x="95758" y="1435"/>
                </a:lnTo>
                <a:lnTo>
                  <a:pt x="39954" y="5041"/>
                </a:lnTo>
                <a:lnTo>
                  <a:pt x="0" y="64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42"/>
          <p:cNvSpPr/>
          <p:nvPr/>
        </p:nvSpPr>
        <p:spPr>
          <a:xfrm>
            <a:off x="3718077" y="6174359"/>
            <a:ext cx="14604" cy="0"/>
          </a:xfrm>
          <a:custGeom>
            <a:avLst/>
            <a:gdLst/>
            <a:ahLst/>
            <a:cxnLst/>
            <a:rect l="l" t="t" r="r" b="b"/>
            <a:pathLst>
              <a:path w="14604" h="120000" extrusionOk="0">
                <a:moveTo>
                  <a:pt x="14046" y="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42"/>
          <p:cNvSpPr/>
          <p:nvPr/>
        </p:nvSpPr>
        <p:spPr>
          <a:xfrm>
            <a:off x="3662997" y="6174003"/>
            <a:ext cx="14604" cy="0"/>
          </a:xfrm>
          <a:custGeom>
            <a:avLst/>
            <a:gdLst/>
            <a:ahLst/>
            <a:cxnLst/>
            <a:rect l="l" t="t" r="r" b="b"/>
            <a:pathLst>
              <a:path w="14604" h="120000" extrusionOk="0">
                <a:moveTo>
                  <a:pt x="14046" y="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42"/>
          <p:cNvSpPr/>
          <p:nvPr/>
        </p:nvSpPr>
        <p:spPr>
          <a:xfrm>
            <a:off x="3511080" y="6165722"/>
            <a:ext cx="111125" cy="6985"/>
          </a:xfrm>
          <a:custGeom>
            <a:avLst/>
            <a:gdLst/>
            <a:ahLst/>
            <a:cxnLst/>
            <a:rect l="l" t="t" r="r" b="b"/>
            <a:pathLst>
              <a:path w="111125" h="6985" extrusionOk="0">
                <a:moveTo>
                  <a:pt x="110515" y="6832"/>
                </a:moveTo>
                <a:lnTo>
                  <a:pt x="79197" y="5753"/>
                </a:lnTo>
                <a:lnTo>
                  <a:pt x="23406" y="2158"/>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42"/>
          <p:cNvSpPr/>
          <p:nvPr/>
        </p:nvSpPr>
        <p:spPr>
          <a:xfrm>
            <a:off x="3456000" y="6159957"/>
            <a:ext cx="13970" cy="1905"/>
          </a:xfrm>
          <a:custGeom>
            <a:avLst/>
            <a:gdLst/>
            <a:ahLst/>
            <a:cxnLst/>
            <a:rect l="l" t="t" r="r" b="b"/>
            <a:pathLst>
              <a:path w="13970" h="1904" extrusionOk="0">
                <a:moveTo>
                  <a:pt x="13677" y="1803"/>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42"/>
          <p:cNvSpPr/>
          <p:nvPr/>
        </p:nvSpPr>
        <p:spPr>
          <a:xfrm>
            <a:off x="3401275" y="6152756"/>
            <a:ext cx="13970" cy="2540"/>
          </a:xfrm>
          <a:custGeom>
            <a:avLst/>
            <a:gdLst/>
            <a:ahLst/>
            <a:cxnLst/>
            <a:rect l="l" t="t" r="r" b="b"/>
            <a:pathLst>
              <a:path w="13970" h="2539" extrusionOk="0">
                <a:moveTo>
                  <a:pt x="13677" y="2159"/>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42"/>
          <p:cNvSpPr/>
          <p:nvPr/>
        </p:nvSpPr>
        <p:spPr>
          <a:xfrm>
            <a:off x="3251517" y="6126479"/>
            <a:ext cx="109220" cy="20320"/>
          </a:xfrm>
          <a:custGeom>
            <a:avLst/>
            <a:gdLst/>
            <a:ahLst/>
            <a:cxnLst/>
            <a:rect l="l" t="t" r="r" b="b"/>
            <a:pathLst>
              <a:path w="109220" h="20320" extrusionOk="0">
                <a:moveTo>
                  <a:pt x="108724" y="20154"/>
                </a:moveTo>
                <a:lnTo>
                  <a:pt x="61556" y="12242"/>
                </a:lnTo>
                <a:lnTo>
                  <a:pt x="6845" y="143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42"/>
          <p:cNvSpPr/>
          <p:nvPr/>
        </p:nvSpPr>
        <p:spPr>
          <a:xfrm>
            <a:off x="3197517" y="6113881"/>
            <a:ext cx="13335" cy="3810"/>
          </a:xfrm>
          <a:custGeom>
            <a:avLst/>
            <a:gdLst/>
            <a:ahLst/>
            <a:cxnLst/>
            <a:rect l="l" t="t" r="r" b="b"/>
            <a:pathLst>
              <a:path w="13335" h="3810" extrusionOk="0">
                <a:moveTo>
                  <a:pt x="13322" y="3238"/>
                </a:moveTo>
                <a:lnTo>
                  <a:pt x="6476" y="180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42"/>
          <p:cNvSpPr/>
          <p:nvPr/>
        </p:nvSpPr>
        <p:spPr>
          <a:xfrm>
            <a:off x="3143885" y="6099835"/>
            <a:ext cx="13335" cy="3810"/>
          </a:xfrm>
          <a:custGeom>
            <a:avLst/>
            <a:gdLst/>
            <a:ahLst/>
            <a:cxnLst/>
            <a:rect l="l" t="t" r="r" b="b"/>
            <a:pathLst>
              <a:path w="13335" h="3810" extrusionOk="0">
                <a:moveTo>
                  <a:pt x="13309" y="3606"/>
                </a:moveTo>
                <a:lnTo>
                  <a:pt x="5753" y="180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865;p42"/>
          <p:cNvSpPr/>
          <p:nvPr/>
        </p:nvSpPr>
        <p:spPr>
          <a:xfrm>
            <a:off x="2998444" y="6055194"/>
            <a:ext cx="106045" cy="33655"/>
          </a:xfrm>
          <a:custGeom>
            <a:avLst/>
            <a:gdLst/>
            <a:ahLst/>
            <a:cxnLst/>
            <a:rect l="l" t="t" r="r" b="b"/>
            <a:pathLst>
              <a:path w="106044" h="33654" extrusionOk="0">
                <a:moveTo>
                  <a:pt x="105473" y="33489"/>
                </a:moveTo>
                <a:lnTo>
                  <a:pt x="97561" y="31330"/>
                </a:lnTo>
                <a:lnTo>
                  <a:pt x="43916" y="14770"/>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866;p42"/>
          <p:cNvSpPr/>
          <p:nvPr/>
        </p:nvSpPr>
        <p:spPr>
          <a:xfrm>
            <a:off x="2946234" y="6036474"/>
            <a:ext cx="13335" cy="5080"/>
          </a:xfrm>
          <a:custGeom>
            <a:avLst/>
            <a:gdLst/>
            <a:ahLst/>
            <a:cxnLst/>
            <a:rect l="l" t="t" r="r" b="b"/>
            <a:pathLst>
              <a:path w="13335" h="5079" extrusionOk="0">
                <a:moveTo>
                  <a:pt x="12966" y="4686"/>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42"/>
          <p:cNvSpPr/>
          <p:nvPr/>
        </p:nvSpPr>
        <p:spPr>
          <a:xfrm>
            <a:off x="2894761" y="6016320"/>
            <a:ext cx="13335" cy="5080"/>
          </a:xfrm>
          <a:custGeom>
            <a:avLst/>
            <a:gdLst/>
            <a:ahLst/>
            <a:cxnLst/>
            <a:rect l="l" t="t" r="r" b="b"/>
            <a:pathLst>
              <a:path w="13335" h="5079" extrusionOk="0">
                <a:moveTo>
                  <a:pt x="12954" y="5041"/>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8" name="Google Shape;868;p42"/>
          <p:cNvSpPr/>
          <p:nvPr/>
        </p:nvSpPr>
        <p:spPr>
          <a:xfrm>
            <a:off x="2755798" y="5954039"/>
            <a:ext cx="100965" cy="46355"/>
          </a:xfrm>
          <a:custGeom>
            <a:avLst/>
            <a:gdLst/>
            <a:ahLst/>
            <a:cxnLst/>
            <a:rect l="l" t="t" r="r" b="b"/>
            <a:pathLst>
              <a:path w="100964" h="46354" extrusionOk="0">
                <a:moveTo>
                  <a:pt x="100799" y="46075"/>
                </a:moveTo>
                <a:lnTo>
                  <a:pt x="77406" y="36004"/>
                </a:lnTo>
                <a:lnTo>
                  <a:pt x="26276" y="12598"/>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869;p42"/>
          <p:cNvSpPr/>
          <p:nvPr/>
        </p:nvSpPr>
        <p:spPr>
          <a:xfrm>
            <a:off x="2706484" y="5929198"/>
            <a:ext cx="12700" cy="6350"/>
          </a:xfrm>
          <a:custGeom>
            <a:avLst/>
            <a:gdLst/>
            <a:ahLst/>
            <a:cxnLst/>
            <a:rect l="l" t="t" r="r" b="b"/>
            <a:pathLst>
              <a:path w="12700" h="6350" extrusionOk="0">
                <a:moveTo>
                  <a:pt x="12230" y="6121"/>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0" name="Google Shape;870;p42"/>
          <p:cNvSpPr/>
          <p:nvPr/>
        </p:nvSpPr>
        <p:spPr>
          <a:xfrm>
            <a:off x="2657881" y="5902921"/>
            <a:ext cx="12065" cy="6985"/>
          </a:xfrm>
          <a:custGeom>
            <a:avLst/>
            <a:gdLst/>
            <a:ahLst/>
            <a:cxnLst/>
            <a:rect l="l" t="t" r="r" b="b"/>
            <a:pathLst>
              <a:path w="12064" h="6985" extrusionOk="0">
                <a:moveTo>
                  <a:pt x="11874" y="6476"/>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42"/>
          <p:cNvSpPr/>
          <p:nvPr/>
        </p:nvSpPr>
        <p:spPr>
          <a:xfrm>
            <a:off x="2527198" y="5824435"/>
            <a:ext cx="94615" cy="58419"/>
          </a:xfrm>
          <a:custGeom>
            <a:avLst/>
            <a:gdLst/>
            <a:ahLst/>
            <a:cxnLst/>
            <a:rect l="l" t="t" r="r" b="b"/>
            <a:pathLst>
              <a:path w="94614" h="58420" extrusionOk="0">
                <a:moveTo>
                  <a:pt x="94322" y="57962"/>
                </a:moveTo>
                <a:lnTo>
                  <a:pt x="57238" y="35648"/>
                </a:lnTo>
                <a:lnTo>
                  <a:pt x="9359" y="6121"/>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42"/>
          <p:cNvSpPr/>
          <p:nvPr/>
        </p:nvSpPr>
        <p:spPr>
          <a:xfrm>
            <a:off x="2481478" y="5793485"/>
            <a:ext cx="12065" cy="8255"/>
          </a:xfrm>
          <a:custGeom>
            <a:avLst/>
            <a:gdLst/>
            <a:ahLst/>
            <a:cxnLst/>
            <a:rect l="l" t="t" r="r" b="b"/>
            <a:pathLst>
              <a:path w="12064" h="8254" extrusionOk="0">
                <a:moveTo>
                  <a:pt x="11518" y="7912"/>
                </a:moveTo>
                <a:lnTo>
                  <a:pt x="8280" y="575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42"/>
          <p:cNvSpPr/>
          <p:nvPr/>
        </p:nvSpPr>
        <p:spPr>
          <a:xfrm>
            <a:off x="2436114" y="5761799"/>
            <a:ext cx="11430" cy="8890"/>
          </a:xfrm>
          <a:custGeom>
            <a:avLst/>
            <a:gdLst/>
            <a:ahLst/>
            <a:cxnLst/>
            <a:rect l="l" t="t" r="r" b="b"/>
            <a:pathLst>
              <a:path w="11430" h="8889" extrusionOk="0">
                <a:moveTo>
                  <a:pt x="11163" y="8280"/>
                </a:moveTo>
                <a:lnTo>
                  <a:pt x="7200" y="539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42"/>
          <p:cNvSpPr/>
          <p:nvPr/>
        </p:nvSpPr>
        <p:spPr>
          <a:xfrm>
            <a:off x="2315883" y="5668200"/>
            <a:ext cx="86995" cy="69215"/>
          </a:xfrm>
          <a:custGeom>
            <a:avLst/>
            <a:gdLst/>
            <a:ahLst/>
            <a:cxnLst/>
            <a:rect l="l" t="t" r="r" b="b"/>
            <a:pathLst>
              <a:path w="86994" h="69214" extrusionOk="0">
                <a:moveTo>
                  <a:pt x="86753" y="69113"/>
                </a:moveTo>
                <a:lnTo>
                  <a:pt x="82080" y="65519"/>
                </a:lnTo>
                <a:lnTo>
                  <a:pt x="37439" y="3059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42"/>
          <p:cNvSpPr/>
          <p:nvPr/>
        </p:nvSpPr>
        <p:spPr>
          <a:xfrm>
            <a:off x="2274125" y="5632196"/>
            <a:ext cx="10795" cy="9525"/>
          </a:xfrm>
          <a:custGeom>
            <a:avLst/>
            <a:gdLst/>
            <a:ahLst/>
            <a:cxnLst/>
            <a:rect l="l" t="t" r="r" b="b"/>
            <a:pathLst>
              <a:path w="10794" h="9525" extrusionOk="0">
                <a:moveTo>
                  <a:pt x="10439" y="9004"/>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42"/>
          <p:cNvSpPr/>
          <p:nvPr/>
        </p:nvSpPr>
        <p:spPr>
          <a:xfrm>
            <a:off x="2233079" y="5595124"/>
            <a:ext cx="10160" cy="9525"/>
          </a:xfrm>
          <a:custGeom>
            <a:avLst/>
            <a:gdLst/>
            <a:ahLst/>
            <a:cxnLst/>
            <a:rect l="l" t="t" r="r" b="b"/>
            <a:pathLst>
              <a:path w="10160" h="9525" extrusionOk="0">
                <a:moveTo>
                  <a:pt x="10083" y="9359"/>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42"/>
          <p:cNvSpPr/>
          <p:nvPr/>
        </p:nvSpPr>
        <p:spPr>
          <a:xfrm>
            <a:off x="2124722" y="5488203"/>
            <a:ext cx="78740" cy="78740"/>
          </a:xfrm>
          <a:custGeom>
            <a:avLst/>
            <a:gdLst/>
            <a:ahLst/>
            <a:cxnLst/>
            <a:rect l="l" t="t" r="r" b="b"/>
            <a:pathLst>
              <a:path w="78739" h="78739" extrusionOk="0">
                <a:moveTo>
                  <a:pt x="78117" y="78473"/>
                </a:moveTo>
                <a:lnTo>
                  <a:pt x="59397" y="60833"/>
                </a:lnTo>
                <a:lnTo>
                  <a:pt x="19431" y="20510"/>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42"/>
          <p:cNvSpPr/>
          <p:nvPr/>
        </p:nvSpPr>
        <p:spPr>
          <a:xfrm>
            <a:off x="2087283" y="5447525"/>
            <a:ext cx="9525" cy="10160"/>
          </a:xfrm>
          <a:custGeom>
            <a:avLst/>
            <a:gdLst/>
            <a:ahLst/>
            <a:cxnLst/>
            <a:rect l="l" t="t" r="r" b="b"/>
            <a:pathLst>
              <a:path w="9525" h="10160" extrusionOk="0">
                <a:moveTo>
                  <a:pt x="8991" y="10071"/>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42"/>
          <p:cNvSpPr/>
          <p:nvPr/>
        </p:nvSpPr>
        <p:spPr>
          <a:xfrm>
            <a:off x="2050554" y="5405754"/>
            <a:ext cx="9525" cy="10795"/>
          </a:xfrm>
          <a:custGeom>
            <a:avLst/>
            <a:gdLst/>
            <a:ahLst/>
            <a:cxnLst/>
            <a:rect l="l" t="t" r="r" b="b"/>
            <a:pathLst>
              <a:path w="9525" h="10795" extrusionOk="0">
                <a:moveTo>
                  <a:pt x="9004" y="10439"/>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42"/>
          <p:cNvSpPr/>
          <p:nvPr/>
        </p:nvSpPr>
        <p:spPr>
          <a:xfrm>
            <a:off x="1955520" y="5286959"/>
            <a:ext cx="68580" cy="87630"/>
          </a:xfrm>
          <a:custGeom>
            <a:avLst/>
            <a:gdLst/>
            <a:ahLst/>
            <a:cxnLst/>
            <a:rect l="l" t="t" r="r" b="b"/>
            <a:pathLst>
              <a:path w="68580" h="87629" extrusionOk="0">
                <a:moveTo>
                  <a:pt x="68402" y="87122"/>
                </a:moveTo>
                <a:lnTo>
                  <a:pt x="38874" y="51117"/>
                </a:lnTo>
                <a:lnTo>
                  <a:pt x="4318" y="576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42"/>
          <p:cNvSpPr/>
          <p:nvPr/>
        </p:nvSpPr>
        <p:spPr>
          <a:xfrm>
            <a:off x="1922754" y="5242318"/>
            <a:ext cx="8890" cy="11430"/>
          </a:xfrm>
          <a:custGeom>
            <a:avLst/>
            <a:gdLst/>
            <a:ahLst/>
            <a:cxnLst/>
            <a:rect l="l" t="t" r="r" b="b"/>
            <a:pathLst>
              <a:path w="8889" h="11429" extrusionOk="0">
                <a:moveTo>
                  <a:pt x="8280" y="11163"/>
                </a:moveTo>
                <a:lnTo>
                  <a:pt x="3251" y="468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42"/>
          <p:cNvSpPr/>
          <p:nvPr/>
        </p:nvSpPr>
        <p:spPr>
          <a:xfrm>
            <a:off x="1891436" y="5196598"/>
            <a:ext cx="8255" cy="12065"/>
          </a:xfrm>
          <a:custGeom>
            <a:avLst/>
            <a:gdLst/>
            <a:ahLst/>
            <a:cxnLst/>
            <a:rect l="l" t="t" r="r" b="b"/>
            <a:pathLst>
              <a:path w="8255" h="12064" extrusionOk="0">
                <a:moveTo>
                  <a:pt x="7924" y="11518"/>
                </a:moveTo>
                <a:lnTo>
                  <a:pt x="2159" y="3238"/>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42"/>
          <p:cNvSpPr/>
          <p:nvPr/>
        </p:nvSpPr>
        <p:spPr>
          <a:xfrm>
            <a:off x="1810804" y="5067718"/>
            <a:ext cx="58419" cy="94615"/>
          </a:xfrm>
          <a:custGeom>
            <a:avLst/>
            <a:gdLst/>
            <a:ahLst/>
            <a:cxnLst/>
            <a:rect l="l" t="t" r="r" b="b"/>
            <a:pathLst>
              <a:path w="58419" h="94614" extrusionOk="0">
                <a:moveTo>
                  <a:pt x="57950" y="94322"/>
                </a:moveTo>
                <a:lnTo>
                  <a:pt x="51473" y="84594"/>
                </a:lnTo>
                <a:lnTo>
                  <a:pt x="21589" y="3600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42"/>
          <p:cNvSpPr/>
          <p:nvPr/>
        </p:nvSpPr>
        <p:spPr>
          <a:xfrm>
            <a:off x="1783803" y="5019484"/>
            <a:ext cx="6985" cy="12700"/>
          </a:xfrm>
          <a:custGeom>
            <a:avLst/>
            <a:gdLst/>
            <a:ahLst/>
            <a:cxnLst/>
            <a:rect l="l" t="t" r="r" b="b"/>
            <a:pathLst>
              <a:path w="6985" h="12700" extrusionOk="0">
                <a:moveTo>
                  <a:pt x="6477" y="1223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42"/>
          <p:cNvSpPr/>
          <p:nvPr/>
        </p:nvSpPr>
        <p:spPr>
          <a:xfrm>
            <a:off x="1757883" y="4970526"/>
            <a:ext cx="6350" cy="12700"/>
          </a:xfrm>
          <a:custGeom>
            <a:avLst/>
            <a:gdLst/>
            <a:ahLst/>
            <a:cxnLst/>
            <a:rect l="l" t="t" r="r" b="b"/>
            <a:pathLst>
              <a:path w="6350" h="12700" extrusionOk="0">
                <a:moveTo>
                  <a:pt x="6121" y="1223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42"/>
          <p:cNvSpPr/>
          <p:nvPr/>
        </p:nvSpPr>
        <p:spPr>
          <a:xfrm>
            <a:off x="1692363" y="4832997"/>
            <a:ext cx="46990" cy="100965"/>
          </a:xfrm>
          <a:custGeom>
            <a:avLst/>
            <a:gdLst/>
            <a:ahLst/>
            <a:cxnLst/>
            <a:rect l="l" t="t" r="r" b="b"/>
            <a:pathLst>
              <a:path w="46989" h="100964" extrusionOk="0">
                <a:moveTo>
                  <a:pt x="46799" y="100444"/>
                </a:moveTo>
                <a:lnTo>
                  <a:pt x="31673" y="69481"/>
                </a:lnTo>
                <a:lnTo>
                  <a:pt x="7556" y="17640"/>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42"/>
          <p:cNvSpPr/>
          <p:nvPr/>
        </p:nvSpPr>
        <p:spPr>
          <a:xfrm>
            <a:off x="1670761" y="4782235"/>
            <a:ext cx="5715" cy="12700"/>
          </a:xfrm>
          <a:custGeom>
            <a:avLst/>
            <a:gdLst/>
            <a:ahLst/>
            <a:cxnLst/>
            <a:rect l="l" t="t" r="r" b="b"/>
            <a:pathLst>
              <a:path w="5714" h="12700" extrusionOk="0">
                <a:moveTo>
                  <a:pt x="5397" y="12598"/>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42"/>
          <p:cNvSpPr/>
          <p:nvPr/>
        </p:nvSpPr>
        <p:spPr>
          <a:xfrm>
            <a:off x="1650606" y="4730762"/>
            <a:ext cx="5080" cy="13335"/>
          </a:xfrm>
          <a:custGeom>
            <a:avLst/>
            <a:gdLst/>
            <a:ahLst/>
            <a:cxnLst/>
            <a:rect l="l" t="t" r="r" b="b"/>
            <a:pathLst>
              <a:path w="5080" h="13335" extrusionOk="0">
                <a:moveTo>
                  <a:pt x="5029" y="12954"/>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9" name="Google Shape;889;p42"/>
          <p:cNvSpPr/>
          <p:nvPr/>
        </p:nvSpPr>
        <p:spPr>
          <a:xfrm>
            <a:off x="1601279" y="4586757"/>
            <a:ext cx="34925" cy="105410"/>
          </a:xfrm>
          <a:custGeom>
            <a:avLst/>
            <a:gdLst/>
            <a:ahLst/>
            <a:cxnLst/>
            <a:rect l="l" t="t" r="r" b="b"/>
            <a:pathLst>
              <a:path w="34925" h="105410" extrusionOk="0">
                <a:moveTo>
                  <a:pt x="34925" y="105117"/>
                </a:moveTo>
                <a:lnTo>
                  <a:pt x="34556" y="104406"/>
                </a:lnTo>
                <a:lnTo>
                  <a:pt x="15836" y="5003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0" name="Google Shape;890;p42"/>
          <p:cNvSpPr/>
          <p:nvPr/>
        </p:nvSpPr>
        <p:spPr>
          <a:xfrm>
            <a:off x="1585442" y="4533481"/>
            <a:ext cx="4445" cy="13335"/>
          </a:xfrm>
          <a:custGeom>
            <a:avLst/>
            <a:gdLst/>
            <a:ahLst/>
            <a:cxnLst/>
            <a:rect l="l" t="t" r="r" b="b"/>
            <a:pathLst>
              <a:path w="4444" h="13335" extrusionOk="0">
                <a:moveTo>
                  <a:pt x="3962" y="13322"/>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42"/>
          <p:cNvSpPr/>
          <p:nvPr/>
        </p:nvSpPr>
        <p:spPr>
          <a:xfrm>
            <a:off x="1571396" y="4479836"/>
            <a:ext cx="3810" cy="13970"/>
          </a:xfrm>
          <a:custGeom>
            <a:avLst/>
            <a:gdLst/>
            <a:ahLst/>
            <a:cxnLst/>
            <a:rect l="l" t="t" r="r" b="b"/>
            <a:pathLst>
              <a:path w="3809" h="13970" extrusionOk="0">
                <a:moveTo>
                  <a:pt x="3606"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42"/>
          <p:cNvSpPr/>
          <p:nvPr/>
        </p:nvSpPr>
        <p:spPr>
          <a:xfrm>
            <a:off x="1538643" y="4331525"/>
            <a:ext cx="23495" cy="108585"/>
          </a:xfrm>
          <a:custGeom>
            <a:avLst/>
            <a:gdLst/>
            <a:ahLst/>
            <a:cxnLst/>
            <a:rect l="l" t="t" r="r" b="b"/>
            <a:pathLst>
              <a:path w="23494" h="108585" extrusionOk="0">
                <a:moveTo>
                  <a:pt x="23037" y="108000"/>
                </a:moveTo>
                <a:lnTo>
                  <a:pt x="17271" y="83870"/>
                </a:lnTo>
                <a:lnTo>
                  <a:pt x="5041" y="27711"/>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42"/>
          <p:cNvSpPr/>
          <p:nvPr/>
        </p:nvSpPr>
        <p:spPr>
          <a:xfrm>
            <a:off x="1529283" y="4276801"/>
            <a:ext cx="2540" cy="13970"/>
          </a:xfrm>
          <a:custGeom>
            <a:avLst/>
            <a:gdLst/>
            <a:ahLst/>
            <a:cxnLst/>
            <a:rect l="l" t="t" r="r" b="b"/>
            <a:pathLst>
              <a:path w="2540" h="13970" extrusionOk="0">
                <a:moveTo>
                  <a:pt x="2159"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42"/>
          <p:cNvSpPr/>
          <p:nvPr/>
        </p:nvSpPr>
        <p:spPr>
          <a:xfrm>
            <a:off x="1521002" y="4222076"/>
            <a:ext cx="1905" cy="13970"/>
          </a:xfrm>
          <a:custGeom>
            <a:avLst/>
            <a:gdLst/>
            <a:ahLst/>
            <a:cxnLst/>
            <a:rect l="l" t="t" r="r" b="b"/>
            <a:pathLst>
              <a:path w="1905" h="13970" extrusionOk="0">
                <a:moveTo>
                  <a:pt x="1803"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5" name="Google Shape;895;p42"/>
          <p:cNvSpPr/>
          <p:nvPr/>
        </p:nvSpPr>
        <p:spPr>
          <a:xfrm>
            <a:off x="1504797" y="4070883"/>
            <a:ext cx="11430" cy="110489"/>
          </a:xfrm>
          <a:custGeom>
            <a:avLst/>
            <a:gdLst/>
            <a:ahLst/>
            <a:cxnLst/>
            <a:rect l="l" t="t" r="r" b="b"/>
            <a:pathLst>
              <a:path w="11430" h="110489" extrusionOk="0">
                <a:moveTo>
                  <a:pt x="10807" y="110159"/>
                </a:moveTo>
                <a:lnTo>
                  <a:pt x="5041" y="60832"/>
                </a:lnTo>
                <a:lnTo>
                  <a:pt x="368" y="3238"/>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42"/>
          <p:cNvSpPr/>
          <p:nvPr/>
        </p:nvSpPr>
        <p:spPr>
          <a:xfrm>
            <a:off x="1501559" y="4015435"/>
            <a:ext cx="1270" cy="14604"/>
          </a:xfrm>
          <a:custGeom>
            <a:avLst/>
            <a:gdLst/>
            <a:ahLst/>
            <a:cxnLst/>
            <a:rect l="l" t="t" r="r" b="b"/>
            <a:pathLst>
              <a:path w="1269" h="14604" extrusionOk="0">
                <a:moveTo>
                  <a:pt x="723" y="14046"/>
                </a:moveTo>
                <a:lnTo>
                  <a:pt x="0" y="144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42"/>
          <p:cNvSpPr/>
          <p:nvPr/>
        </p:nvSpPr>
        <p:spPr>
          <a:xfrm>
            <a:off x="1499400" y="3960355"/>
            <a:ext cx="1270" cy="13970"/>
          </a:xfrm>
          <a:custGeom>
            <a:avLst/>
            <a:gdLst/>
            <a:ahLst/>
            <a:cxnLst/>
            <a:rect l="l" t="t" r="r" b="b"/>
            <a:pathLst>
              <a:path w="1269" h="13970" extrusionOk="0">
                <a:moveTo>
                  <a:pt x="723" y="1369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8" name="Google Shape;898;p42"/>
          <p:cNvSpPr txBox="1"/>
          <p:nvPr/>
        </p:nvSpPr>
        <p:spPr>
          <a:xfrm>
            <a:off x="6106223" y="1310665"/>
            <a:ext cx="2783205" cy="756920"/>
          </a:xfrm>
          <a:prstGeom prst="rect">
            <a:avLst/>
          </a:prstGeom>
          <a:noFill/>
          <a:ln>
            <a:noFill/>
          </a:ln>
        </p:spPr>
        <p:txBody>
          <a:bodyPr spcFirstLastPara="1" wrap="square" lIns="0" tIns="12050" rIns="0" bIns="0" anchor="t" anchorCtr="0">
            <a:spAutoFit/>
          </a:bodyPr>
          <a:lstStyle/>
          <a:p>
            <a:pPr marL="469265" marR="5080" lvl="0" indent="-457200" algn="l" rtl="0">
              <a:lnSpc>
                <a:spcPct val="100000"/>
              </a:lnSpc>
              <a:spcBef>
                <a:spcPts val="0"/>
              </a:spcBef>
              <a:spcAft>
                <a:spcPts val="0"/>
              </a:spcAft>
              <a:buNone/>
            </a:pPr>
            <a:r>
              <a:rPr lang="en-US" sz="1600" b="1">
                <a:solidFill>
                  <a:schemeClr val="dk1"/>
                </a:solidFill>
                <a:latin typeface="Arial"/>
                <a:ea typeface="Arial"/>
                <a:cs typeface="Arial"/>
                <a:sym typeface="Arial"/>
              </a:rPr>
              <a:t>1.	Tagged item is removed  from or placed in  “Smart Cabinet”</a:t>
            </a:r>
            <a:endParaRPr sz="1600">
              <a:solidFill>
                <a:schemeClr val="dk1"/>
              </a:solidFill>
              <a:latin typeface="Arial"/>
              <a:ea typeface="Arial"/>
              <a:cs typeface="Arial"/>
              <a:sym typeface="Arial"/>
            </a:endParaRPr>
          </a:p>
        </p:txBody>
      </p:sp>
      <p:sp>
        <p:nvSpPr>
          <p:cNvPr id="899" name="Google Shape;899;p42"/>
          <p:cNvSpPr txBox="1"/>
          <p:nvPr/>
        </p:nvSpPr>
        <p:spPr>
          <a:xfrm>
            <a:off x="6108737" y="4333582"/>
            <a:ext cx="2684780" cy="1487170"/>
          </a:xfrm>
          <a:prstGeom prst="rect">
            <a:avLst/>
          </a:prstGeom>
          <a:noFill/>
          <a:ln>
            <a:noFill/>
          </a:ln>
        </p:spPr>
        <p:txBody>
          <a:bodyPr spcFirstLastPara="1" wrap="square" lIns="0" tIns="12050" rIns="0" bIns="0" anchor="t" anchorCtr="0">
            <a:spAutoFit/>
          </a:bodyPr>
          <a:lstStyle/>
          <a:p>
            <a:pPr marL="467994" marR="5080" lvl="0" indent="-455929" algn="l" rtl="0">
              <a:lnSpc>
                <a:spcPct val="100000"/>
              </a:lnSpc>
              <a:spcBef>
                <a:spcPts val="0"/>
              </a:spcBef>
              <a:spcAft>
                <a:spcPts val="0"/>
              </a:spcAft>
              <a:buNone/>
            </a:pPr>
            <a:r>
              <a:rPr lang="en-US" sz="1600" b="1">
                <a:solidFill>
                  <a:schemeClr val="dk1"/>
                </a:solidFill>
                <a:latin typeface="Arial"/>
                <a:ea typeface="Arial"/>
                <a:cs typeface="Arial"/>
                <a:sym typeface="Arial"/>
              </a:rPr>
              <a:t>4.	Designated individuals  are notified regarding  items that need  attention (cabinet and  shelf location, action  required)</a:t>
            </a:r>
            <a:endParaRPr sz="1600">
              <a:solidFill>
                <a:schemeClr val="dk1"/>
              </a:solidFill>
              <a:latin typeface="Arial"/>
              <a:ea typeface="Arial"/>
              <a:cs typeface="Arial"/>
              <a:sym typeface="Arial"/>
            </a:endParaRPr>
          </a:p>
        </p:txBody>
      </p:sp>
      <p:sp>
        <p:nvSpPr>
          <p:cNvPr id="900" name="Google Shape;900;p42"/>
          <p:cNvSpPr txBox="1"/>
          <p:nvPr/>
        </p:nvSpPr>
        <p:spPr>
          <a:xfrm>
            <a:off x="6104775" y="2225065"/>
            <a:ext cx="2813685" cy="1938020"/>
          </a:xfrm>
          <a:prstGeom prst="rect">
            <a:avLst/>
          </a:prstGeom>
          <a:noFill/>
          <a:ln>
            <a:noFill/>
          </a:ln>
        </p:spPr>
        <p:txBody>
          <a:bodyPr spcFirstLastPara="1" wrap="square" lIns="0" tIns="12050" rIns="0" bIns="0" anchor="t" anchorCtr="0">
            <a:spAutoFit/>
          </a:bodyPr>
          <a:lstStyle/>
          <a:p>
            <a:pPr marL="469900" marR="188595" lvl="0" indent="-457200" algn="l" rtl="0">
              <a:lnSpc>
                <a:spcPct val="100000"/>
              </a:lnSpc>
              <a:spcBef>
                <a:spcPts val="0"/>
              </a:spcBef>
              <a:spcAft>
                <a:spcPts val="0"/>
              </a:spcAft>
              <a:buClr>
                <a:schemeClr val="dk1"/>
              </a:buClr>
              <a:buSzPts val="1600"/>
              <a:buFont typeface="Arial"/>
              <a:buAutoNum type="arabicPeriod" startAt="2"/>
            </a:pPr>
            <a:r>
              <a:rPr lang="en-US" sz="1600" b="1">
                <a:solidFill>
                  <a:schemeClr val="dk1"/>
                </a:solidFill>
                <a:latin typeface="Arial"/>
                <a:ea typeface="Arial"/>
                <a:cs typeface="Arial"/>
                <a:sym typeface="Arial"/>
              </a:rPr>
              <a:t>“Smart Cabinet”  periodically  interrogates to assess  inventory</a:t>
            </a:r>
            <a:endParaRPr sz="1600">
              <a:solidFill>
                <a:schemeClr val="dk1"/>
              </a:solidFill>
              <a:latin typeface="Arial"/>
              <a:ea typeface="Arial"/>
              <a:cs typeface="Arial"/>
              <a:sym typeface="Arial"/>
            </a:endParaRPr>
          </a:p>
          <a:p>
            <a:pPr marL="0" marR="0" lvl="0" indent="0" algn="l" rtl="0">
              <a:lnSpc>
                <a:spcPct val="100000"/>
              </a:lnSpc>
              <a:spcBef>
                <a:spcPts val="25"/>
              </a:spcBef>
              <a:spcAft>
                <a:spcPts val="0"/>
              </a:spcAft>
              <a:buClr>
                <a:schemeClr val="dk1"/>
              </a:buClr>
              <a:buSzPts val="1400"/>
              <a:buFont typeface="Arial"/>
              <a:buNone/>
            </a:pPr>
            <a:endParaRPr sz="1400">
              <a:solidFill>
                <a:schemeClr val="dk1"/>
              </a:solidFill>
              <a:latin typeface="Times New Roman"/>
              <a:ea typeface="Times New Roman"/>
              <a:cs typeface="Times New Roman"/>
              <a:sym typeface="Times New Roman"/>
            </a:endParaRPr>
          </a:p>
          <a:p>
            <a:pPr marL="471805" marR="5080" lvl="0" indent="-455930" algn="l" rtl="0">
              <a:lnSpc>
                <a:spcPct val="100000"/>
              </a:lnSpc>
              <a:spcBef>
                <a:spcPts val="0"/>
              </a:spcBef>
              <a:spcAft>
                <a:spcPts val="0"/>
              </a:spcAft>
              <a:buClr>
                <a:schemeClr val="dk1"/>
              </a:buClr>
              <a:buSzPts val="1600"/>
              <a:buFont typeface="Arial"/>
              <a:buAutoNum type="arabicPeriod" startAt="2"/>
            </a:pPr>
            <a:r>
              <a:rPr lang="en-US" sz="1600" b="1">
                <a:solidFill>
                  <a:schemeClr val="dk1"/>
                </a:solidFill>
                <a:latin typeface="Arial"/>
                <a:ea typeface="Arial"/>
                <a:cs typeface="Arial"/>
                <a:sym typeface="Arial"/>
              </a:rPr>
              <a:t>Server/Database is  updated to reflect item’s  disposition</a:t>
            </a:r>
            <a:endParaRPr sz="1600">
              <a:solidFill>
                <a:schemeClr val="dk1"/>
              </a:solidFill>
              <a:latin typeface="Arial"/>
              <a:ea typeface="Arial"/>
              <a:cs typeface="Arial"/>
              <a:sym typeface="Arial"/>
            </a:endParaRPr>
          </a:p>
        </p:txBody>
      </p:sp>
      <p:sp>
        <p:nvSpPr>
          <p:cNvPr id="901" name="Google Shape;901;p42"/>
          <p:cNvSpPr txBox="1"/>
          <p:nvPr/>
        </p:nvSpPr>
        <p:spPr>
          <a:xfrm>
            <a:off x="386181" y="4869268"/>
            <a:ext cx="1454150" cy="999490"/>
          </a:xfrm>
          <a:prstGeom prst="rect">
            <a:avLst/>
          </a:prstGeom>
          <a:noFill/>
          <a:ln>
            <a:noFill/>
          </a:ln>
        </p:spPr>
        <p:txBody>
          <a:bodyPr spcFirstLastPara="1" wrap="square" lIns="0" tIns="12050" rIns="0" bIns="0" anchor="t" anchorCtr="0">
            <a:spAutoFit/>
          </a:bodyPr>
          <a:lstStyle/>
          <a:p>
            <a:pPr marL="12700" marR="5080" lvl="0" indent="55244" algn="ctr" rtl="0">
              <a:lnSpc>
                <a:spcPct val="100000"/>
              </a:lnSpc>
              <a:spcBef>
                <a:spcPts val="0"/>
              </a:spcBef>
              <a:spcAft>
                <a:spcPts val="0"/>
              </a:spcAft>
              <a:buNone/>
            </a:pPr>
            <a:r>
              <a:rPr lang="en-US" sz="1600" b="1">
                <a:solidFill>
                  <a:schemeClr val="dk1"/>
                </a:solidFill>
                <a:latin typeface="Arial"/>
                <a:ea typeface="Arial"/>
                <a:cs typeface="Arial"/>
                <a:sym typeface="Arial"/>
              </a:rPr>
              <a:t>Passive  read/write tags  affixed to caps  of containers</a:t>
            </a:r>
            <a:endParaRPr sz="1600">
              <a:solidFill>
                <a:schemeClr val="dk1"/>
              </a:solidFill>
              <a:latin typeface="Arial"/>
              <a:ea typeface="Arial"/>
              <a:cs typeface="Arial"/>
              <a:sym typeface="Arial"/>
            </a:endParaRPr>
          </a:p>
        </p:txBody>
      </p:sp>
      <p:sp>
        <p:nvSpPr>
          <p:cNvPr id="902" name="Google Shape;902;p42"/>
          <p:cNvSpPr/>
          <p:nvPr/>
        </p:nvSpPr>
        <p:spPr>
          <a:xfrm>
            <a:off x="723595" y="2068563"/>
            <a:ext cx="541655" cy="2075180"/>
          </a:xfrm>
          <a:custGeom>
            <a:avLst/>
            <a:gdLst/>
            <a:ahLst/>
            <a:cxnLst/>
            <a:rect l="l" t="t" r="r" b="b"/>
            <a:pathLst>
              <a:path w="541655" h="2075179" extrusionOk="0">
                <a:moveTo>
                  <a:pt x="0" y="2074671"/>
                </a:moveTo>
                <a:lnTo>
                  <a:pt x="214" y="2003968"/>
                </a:lnTo>
                <a:lnTo>
                  <a:pt x="850" y="1933336"/>
                </a:lnTo>
                <a:lnTo>
                  <a:pt x="1898" y="1862850"/>
                </a:lnTo>
                <a:lnTo>
                  <a:pt x="3349" y="1792581"/>
                </a:lnTo>
                <a:lnTo>
                  <a:pt x="5192" y="1722604"/>
                </a:lnTo>
                <a:lnTo>
                  <a:pt x="7418" y="1652991"/>
                </a:lnTo>
                <a:lnTo>
                  <a:pt x="10017" y="1583816"/>
                </a:lnTo>
                <a:lnTo>
                  <a:pt x="12979" y="1515152"/>
                </a:lnTo>
                <a:lnTo>
                  <a:pt x="16294" y="1447071"/>
                </a:lnTo>
                <a:lnTo>
                  <a:pt x="19953" y="1379647"/>
                </a:lnTo>
                <a:lnTo>
                  <a:pt x="23945" y="1312953"/>
                </a:lnTo>
                <a:lnTo>
                  <a:pt x="28261" y="1247062"/>
                </a:lnTo>
                <a:lnTo>
                  <a:pt x="32892" y="1182047"/>
                </a:lnTo>
                <a:lnTo>
                  <a:pt x="37826" y="1117981"/>
                </a:lnTo>
                <a:lnTo>
                  <a:pt x="43055" y="1054938"/>
                </a:lnTo>
                <a:lnTo>
                  <a:pt x="48568" y="992990"/>
                </a:lnTo>
                <a:lnTo>
                  <a:pt x="54356" y="932211"/>
                </a:lnTo>
                <a:lnTo>
                  <a:pt x="60409" y="872673"/>
                </a:lnTo>
                <a:lnTo>
                  <a:pt x="66718" y="814450"/>
                </a:lnTo>
                <a:lnTo>
                  <a:pt x="73271" y="757615"/>
                </a:lnTo>
                <a:lnTo>
                  <a:pt x="80061" y="702241"/>
                </a:lnTo>
                <a:lnTo>
                  <a:pt x="87075" y="648401"/>
                </a:lnTo>
                <a:lnTo>
                  <a:pt x="94306" y="596168"/>
                </a:lnTo>
                <a:lnTo>
                  <a:pt x="101743" y="545616"/>
                </a:lnTo>
                <a:lnTo>
                  <a:pt x="109376" y="496817"/>
                </a:lnTo>
                <a:lnTo>
                  <a:pt x="117196" y="449844"/>
                </a:lnTo>
                <a:lnTo>
                  <a:pt x="125192" y="404771"/>
                </a:lnTo>
                <a:lnTo>
                  <a:pt x="133355" y="361670"/>
                </a:lnTo>
                <a:lnTo>
                  <a:pt x="141676" y="320615"/>
                </a:lnTo>
                <a:lnTo>
                  <a:pt x="150143" y="281680"/>
                </a:lnTo>
                <a:lnTo>
                  <a:pt x="167480" y="210457"/>
                </a:lnTo>
                <a:lnTo>
                  <a:pt x="185289" y="148587"/>
                </a:lnTo>
                <a:lnTo>
                  <a:pt x="203490" y="96655"/>
                </a:lnTo>
                <a:lnTo>
                  <a:pt x="222005" y="55246"/>
                </a:lnTo>
                <a:lnTo>
                  <a:pt x="250195" y="14140"/>
                </a:lnTo>
                <a:lnTo>
                  <a:pt x="278650" y="0"/>
                </a:lnTo>
                <a:lnTo>
                  <a:pt x="334959" y="4283"/>
                </a:lnTo>
                <a:lnTo>
                  <a:pt x="384624" y="16457"/>
                </a:lnTo>
                <a:lnTo>
                  <a:pt x="427877" y="35507"/>
                </a:lnTo>
                <a:lnTo>
                  <a:pt x="464953" y="60420"/>
                </a:lnTo>
                <a:lnTo>
                  <a:pt x="496083" y="90182"/>
                </a:lnTo>
                <a:lnTo>
                  <a:pt x="521501" y="123779"/>
                </a:lnTo>
                <a:lnTo>
                  <a:pt x="541439" y="160197"/>
                </a:lnTo>
              </a:path>
            </a:pathLst>
          </a:custGeom>
          <a:noFill/>
          <a:ln w="190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42"/>
          <p:cNvSpPr/>
          <p:nvPr/>
        </p:nvSpPr>
        <p:spPr>
          <a:xfrm>
            <a:off x="1226159" y="2214359"/>
            <a:ext cx="73660" cy="82550"/>
          </a:xfrm>
          <a:custGeom>
            <a:avLst/>
            <a:gdLst/>
            <a:ahLst/>
            <a:cxnLst/>
            <a:rect l="l" t="t" r="r" b="b"/>
            <a:pathLst>
              <a:path w="73659" h="82550" extrusionOk="0">
                <a:moveTo>
                  <a:pt x="73444" y="0"/>
                </a:moveTo>
                <a:lnTo>
                  <a:pt x="0" y="17995"/>
                </a:lnTo>
                <a:lnTo>
                  <a:pt x="54724" y="82435"/>
                </a:lnTo>
                <a:lnTo>
                  <a:pt x="73444" y="0"/>
                </a:lnTo>
                <a:close/>
              </a:path>
            </a:pathLst>
          </a:custGeom>
          <a:solidFill>
            <a:srgbClr val="0033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42"/>
          <p:cNvSpPr/>
          <p:nvPr/>
        </p:nvSpPr>
        <p:spPr>
          <a:xfrm>
            <a:off x="723595" y="2995917"/>
            <a:ext cx="445770" cy="1147445"/>
          </a:xfrm>
          <a:custGeom>
            <a:avLst/>
            <a:gdLst/>
            <a:ahLst/>
            <a:cxnLst/>
            <a:rect l="l" t="t" r="r" b="b"/>
            <a:pathLst>
              <a:path w="445769" h="1147445" extrusionOk="0">
                <a:moveTo>
                  <a:pt x="0" y="1147318"/>
                </a:moveTo>
                <a:lnTo>
                  <a:pt x="542" y="1078535"/>
                </a:lnTo>
                <a:lnTo>
                  <a:pt x="2139" y="1009969"/>
                </a:lnTo>
                <a:lnTo>
                  <a:pt x="4748" y="941841"/>
                </a:lnTo>
                <a:lnTo>
                  <a:pt x="8325" y="874371"/>
                </a:lnTo>
                <a:lnTo>
                  <a:pt x="12825" y="807780"/>
                </a:lnTo>
                <a:lnTo>
                  <a:pt x="18205" y="742287"/>
                </a:lnTo>
                <a:lnTo>
                  <a:pt x="24422" y="678114"/>
                </a:lnTo>
                <a:lnTo>
                  <a:pt x="31431" y="615481"/>
                </a:lnTo>
                <a:lnTo>
                  <a:pt x="39188" y="554609"/>
                </a:lnTo>
                <a:lnTo>
                  <a:pt x="47649" y="495718"/>
                </a:lnTo>
                <a:lnTo>
                  <a:pt x="56772" y="439028"/>
                </a:lnTo>
                <a:lnTo>
                  <a:pt x="66512" y="384760"/>
                </a:lnTo>
                <a:lnTo>
                  <a:pt x="76824" y="333134"/>
                </a:lnTo>
                <a:lnTo>
                  <a:pt x="87666" y="284372"/>
                </a:lnTo>
                <a:lnTo>
                  <a:pt x="98993" y="238693"/>
                </a:lnTo>
                <a:lnTo>
                  <a:pt x="110762" y="196318"/>
                </a:lnTo>
                <a:lnTo>
                  <a:pt x="122929" y="157467"/>
                </a:lnTo>
                <a:lnTo>
                  <a:pt x="148281" y="91221"/>
                </a:lnTo>
                <a:lnTo>
                  <a:pt x="174697" y="41718"/>
                </a:lnTo>
                <a:lnTo>
                  <a:pt x="201828" y="10723"/>
                </a:lnTo>
                <a:lnTo>
                  <a:pt x="229323" y="0"/>
                </a:lnTo>
                <a:lnTo>
                  <a:pt x="282748" y="5763"/>
                </a:lnTo>
                <a:lnTo>
                  <a:pt x="328763" y="21987"/>
                </a:lnTo>
                <a:lnTo>
                  <a:pt x="367699" y="47072"/>
                </a:lnTo>
                <a:lnTo>
                  <a:pt x="399885" y="79417"/>
                </a:lnTo>
                <a:lnTo>
                  <a:pt x="425651" y="117422"/>
                </a:lnTo>
                <a:lnTo>
                  <a:pt x="445325" y="159486"/>
                </a:lnTo>
              </a:path>
            </a:pathLst>
          </a:custGeom>
          <a:noFill/>
          <a:ln w="190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42"/>
          <p:cNvSpPr/>
          <p:nvPr/>
        </p:nvSpPr>
        <p:spPr>
          <a:xfrm>
            <a:off x="1130046" y="3142437"/>
            <a:ext cx="74295" cy="81915"/>
          </a:xfrm>
          <a:custGeom>
            <a:avLst/>
            <a:gdLst/>
            <a:ahLst/>
            <a:cxnLst/>
            <a:rect l="l" t="t" r="r" b="b"/>
            <a:pathLst>
              <a:path w="74294" h="81914" extrusionOk="0">
                <a:moveTo>
                  <a:pt x="73799" y="0"/>
                </a:moveTo>
                <a:lnTo>
                  <a:pt x="0" y="15481"/>
                </a:lnTo>
                <a:lnTo>
                  <a:pt x="52196" y="81724"/>
                </a:lnTo>
                <a:lnTo>
                  <a:pt x="73799" y="0"/>
                </a:lnTo>
                <a:close/>
              </a:path>
            </a:pathLst>
          </a:custGeom>
          <a:solidFill>
            <a:srgbClr val="0033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6" name="Google Shape;906;p42"/>
          <p:cNvSpPr/>
          <p:nvPr/>
        </p:nvSpPr>
        <p:spPr>
          <a:xfrm>
            <a:off x="3231718" y="1942553"/>
            <a:ext cx="635" cy="13970"/>
          </a:xfrm>
          <a:custGeom>
            <a:avLst/>
            <a:gdLst/>
            <a:ahLst/>
            <a:cxnLst/>
            <a:rect l="l" t="t" r="r" b="b"/>
            <a:pathLst>
              <a:path w="635" h="13969" extrusionOk="0">
                <a:moveTo>
                  <a:pt x="-11159" y="6845"/>
                </a:moveTo>
                <a:lnTo>
                  <a:pt x="11515" y="6845"/>
                </a:lnTo>
              </a:path>
            </a:pathLst>
          </a:custGeom>
          <a:noFill/>
          <a:ln w="360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42"/>
          <p:cNvSpPr/>
          <p:nvPr/>
        </p:nvSpPr>
        <p:spPr>
          <a:xfrm>
            <a:off x="3238919" y="1888197"/>
            <a:ext cx="4445" cy="13335"/>
          </a:xfrm>
          <a:custGeom>
            <a:avLst/>
            <a:gdLst/>
            <a:ahLst/>
            <a:cxnLst/>
            <a:rect l="l" t="t" r="r" b="b"/>
            <a:pathLst>
              <a:path w="4444" h="13335" extrusionOk="0">
                <a:moveTo>
                  <a:pt x="0" y="13322"/>
                </a:moveTo>
                <a:lnTo>
                  <a:pt x="2159" y="5765"/>
                </a:lnTo>
                <a:lnTo>
                  <a:pt x="396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42"/>
          <p:cNvSpPr/>
          <p:nvPr/>
        </p:nvSpPr>
        <p:spPr>
          <a:xfrm>
            <a:off x="3261245" y="1802879"/>
            <a:ext cx="93345" cy="48260"/>
          </a:xfrm>
          <a:custGeom>
            <a:avLst/>
            <a:gdLst/>
            <a:ahLst/>
            <a:cxnLst/>
            <a:rect l="l" t="t" r="r" b="b"/>
            <a:pathLst>
              <a:path w="93345" h="48260" extrusionOk="0">
                <a:moveTo>
                  <a:pt x="0" y="48234"/>
                </a:moveTo>
                <a:lnTo>
                  <a:pt x="29514" y="16916"/>
                </a:lnTo>
                <a:lnTo>
                  <a:pt x="39954" y="10439"/>
                </a:lnTo>
                <a:lnTo>
                  <a:pt x="45351" y="7556"/>
                </a:lnTo>
                <a:lnTo>
                  <a:pt x="78828" y="0"/>
                </a:lnTo>
                <a:lnTo>
                  <a:pt x="84594" y="355"/>
                </a:lnTo>
                <a:lnTo>
                  <a:pt x="89992" y="723"/>
                </a:lnTo>
                <a:lnTo>
                  <a:pt x="93230" y="143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42"/>
          <p:cNvSpPr/>
          <p:nvPr/>
        </p:nvSpPr>
        <p:spPr>
          <a:xfrm>
            <a:off x="3391560" y="1821599"/>
            <a:ext cx="10795" cy="9525"/>
          </a:xfrm>
          <a:custGeom>
            <a:avLst/>
            <a:gdLst/>
            <a:ahLst/>
            <a:cxnLst/>
            <a:rect l="l" t="t" r="r" b="b"/>
            <a:pathLst>
              <a:path w="10795" h="9525" extrusionOk="0">
                <a:moveTo>
                  <a:pt x="0" y="0"/>
                </a:moveTo>
                <a:lnTo>
                  <a:pt x="2514" y="1803"/>
                </a:lnTo>
                <a:lnTo>
                  <a:pt x="7556" y="6121"/>
                </a:lnTo>
                <a:lnTo>
                  <a:pt x="10439" y="900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42"/>
          <p:cNvSpPr/>
          <p:nvPr/>
        </p:nvSpPr>
        <p:spPr>
          <a:xfrm>
            <a:off x="3426485" y="1863725"/>
            <a:ext cx="6350" cy="12700"/>
          </a:xfrm>
          <a:custGeom>
            <a:avLst/>
            <a:gdLst/>
            <a:ahLst/>
            <a:cxnLst/>
            <a:rect l="l" t="t" r="r" b="b"/>
            <a:pathLst>
              <a:path w="6350" h="12700" extrusionOk="0">
                <a:moveTo>
                  <a:pt x="0" y="0"/>
                </a:moveTo>
                <a:lnTo>
                  <a:pt x="1079" y="2159"/>
                </a:lnTo>
                <a:lnTo>
                  <a:pt x="4317" y="8636"/>
                </a:lnTo>
                <a:lnTo>
                  <a:pt x="6108" y="1259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42"/>
          <p:cNvSpPr/>
          <p:nvPr/>
        </p:nvSpPr>
        <p:spPr>
          <a:xfrm>
            <a:off x="3436556" y="1915922"/>
            <a:ext cx="12065" cy="109220"/>
          </a:xfrm>
          <a:custGeom>
            <a:avLst/>
            <a:gdLst/>
            <a:ahLst/>
            <a:cxnLst/>
            <a:rect l="l" t="t" r="r" b="b"/>
            <a:pathLst>
              <a:path w="12064" h="109219" extrusionOk="0">
                <a:moveTo>
                  <a:pt x="8280" y="0"/>
                </a:moveTo>
                <a:lnTo>
                  <a:pt x="8280" y="355"/>
                </a:lnTo>
                <a:lnTo>
                  <a:pt x="9359" y="8280"/>
                </a:lnTo>
                <a:lnTo>
                  <a:pt x="10439" y="15836"/>
                </a:lnTo>
                <a:lnTo>
                  <a:pt x="11163" y="24117"/>
                </a:lnTo>
                <a:lnTo>
                  <a:pt x="11887" y="32042"/>
                </a:lnTo>
                <a:lnTo>
                  <a:pt x="11887" y="39954"/>
                </a:lnTo>
                <a:lnTo>
                  <a:pt x="11887" y="47878"/>
                </a:lnTo>
                <a:lnTo>
                  <a:pt x="11163" y="55803"/>
                </a:lnTo>
                <a:lnTo>
                  <a:pt x="10439" y="64084"/>
                </a:lnTo>
                <a:lnTo>
                  <a:pt x="9359" y="71640"/>
                </a:lnTo>
                <a:lnTo>
                  <a:pt x="8280" y="79552"/>
                </a:lnTo>
                <a:lnTo>
                  <a:pt x="6489" y="87122"/>
                </a:lnTo>
                <a:lnTo>
                  <a:pt x="4686" y="94678"/>
                </a:lnTo>
                <a:lnTo>
                  <a:pt x="2527" y="102235"/>
                </a:lnTo>
                <a:lnTo>
                  <a:pt x="0" y="10908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42"/>
          <p:cNvSpPr/>
          <p:nvPr/>
        </p:nvSpPr>
        <p:spPr>
          <a:xfrm>
            <a:off x="3409924" y="2062086"/>
            <a:ext cx="8890" cy="10795"/>
          </a:xfrm>
          <a:custGeom>
            <a:avLst/>
            <a:gdLst/>
            <a:ahLst/>
            <a:cxnLst/>
            <a:rect l="l" t="t" r="r" b="b"/>
            <a:pathLst>
              <a:path w="8889" h="10794" extrusionOk="0">
                <a:moveTo>
                  <a:pt x="8280" y="0"/>
                </a:moveTo>
                <a:lnTo>
                  <a:pt x="6832" y="2158"/>
                </a:lnTo>
                <a:lnTo>
                  <a:pt x="2514" y="7556"/>
                </a:lnTo>
                <a:lnTo>
                  <a:pt x="0" y="1079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42"/>
          <p:cNvSpPr/>
          <p:nvPr/>
        </p:nvSpPr>
        <p:spPr>
          <a:xfrm>
            <a:off x="3365284" y="2099157"/>
            <a:ext cx="12700" cy="6350"/>
          </a:xfrm>
          <a:custGeom>
            <a:avLst/>
            <a:gdLst/>
            <a:ahLst/>
            <a:cxnLst/>
            <a:rect l="l" t="t" r="r" b="b"/>
            <a:pathLst>
              <a:path w="12700" h="6350" extrusionOk="0">
                <a:moveTo>
                  <a:pt x="12598" y="0"/>
                </a:moveTo>
                <a:lnTo>
                  <a:pt x="8280" y="2527"/>
                </a:lnTo>
                <a:lnTo>
                  <a:pt x="2870" y="4686"/>
                </a:lnTo>
                <a:lnTo>
                  <a:pt x="0" y="576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42"/>
          <p:cNvSpPr/>
          <p:nvPr/>
        </p:nvSpPr>
        <p:spPr>
          <a:xfrm>
            <a:off x="3246843" y="2034717"/>
            <a:ext cx="78105" cy="73660"/>
          </a:xfrm>
          <a:custGeom>
            <a:avLst/>
            <a:gdLst/>
            <a:ahLst/>
            <a:cxnLst/>
            <a:rect l="l" t="t" r="r" b="b"/>
            <a:pathLst>
              <a:path w="78104" h="73660" extrusionOk="0">
                <a:moveTo>
                  <a:pt x="77762" y="73088"/>
                </a:moveTo>
                <a:lnTo>
                  <a:pt x="76314" y="72720"/>
                </a:lnTo>
                <a:lnTo>
                  <a:pt x="70561" y="71285"/>
                </a:lnTo>
                <a:lnTo>
                  <a:pt x="65150" y="69481"/>
                </a:lnTo>
                <a:lnTo>
                  <a:pt x="34201" y="49682"/>
                </a:lnTo>
                <a:lnTo>
                  <a:pt x="29514" y="45364"/>
                </a:lnTo>
                <a:lnTo>
                  <a:pt x="5397" y="11518"/>
                </a:lnTo>
                <a:lnTo>
                  <a:pt x="2158" y="5041"/>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42"/>
          <p:cNvSpPr/>
          <p:nvPr/>
        </p:nvSpPr>
        <p:spPr>
          <a:xfrm>
            <a:off x="3232797" y="1981441"/>
            <a:ext cx="2540" cy="13970"/>
          </a:xfrm>
          <a:custGeom>
            <a:avLst/>
            <a:gdLst/>
            <a:ahLst/>
            <a:cxnLst/>
            <a:rect l="l" t="t" r="r" b="b"/>
            <a:pathLst>
              <a:path w="2539" h="13969" extrusionOk="0">
                <a:moveTo>
                  <a:pt x="2159" y="13677"/>
                </a:moveTo>
                <a:lnTo>
                  <a:pt x="1079" y="647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42"/>
          <p:cNvSpPr/>
          <p:nvPr/>
        </p:nvSpPr>
        <p:spPr>
          <a:xfrm>
            <a:off x="2923565" y="1926361"/>
            <a:ext cx="1270" cy="34925"/>
          </a:xfrm>
          <a:custGeom>
            <a:avLst/>
            <a:gdLst/>
            <a:ahLst/>
            <a:cxnLst/>
            <a:rect l="l" t="t" r="r" b="b"/>
            <a:pathLst>
              <a:path w="1269" h="34925" extrusionOk="0">
                <a:moveTo>
                  <a:pt x="355" y="-11159"/>
                </a:moveTo>
                <a:lnTo>
                  <a:pt x="355" y="45716"/>
                </a:lnTo>
              </a:path>
            </a:pathLst>
          </a:custGeom>
          <a:noFill/>
          <a:ln w="2302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42"/>
          <p:cNvSpPr/>
          <p:nvPr/>
        </p:nvSpPr>
        <p:spPr>
          <a:xfrm>
            <a:off x="2926079" y="1870925"/>
            <a:ext cx="1270" cy="13970"/>
          </a:xfrm>
          <a:custGeom>
            <a:avLst/>
            <a:gdLst/>
            <a:ahLst/>
            <a:cxnLst/>
            <a:rect l="l" t="t" r="r" b="b"/>
            <a:pathLst>
              <a:path w="1269" h="13969" extrusionOk="0">
                <a:moveTo>
                  <a:pt x="0" y="13677"/>
                </a:moveTo>
                <a:lnTo>
                  <a:pt x="0" y="11874"/>
                </a:lnTo>
                <a:lnTo>
                  <a:pt x="107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42"/>
          <p:cNvSpPr/>
          <p:nvPr/>
        </p:nvSpPr>
        <p:spPr>
          <a:xfrm>
            <a:off x="2932557" y="1722234"/>
            <a:ext cx="26034" cy="107950"/>
          </a:xfrm>
          <a:custGeom>
            <a:avLst/>
            <a:gdLst/>
            <a:ahLst/>
            <a:cxnLst/>
            <a:rect l="l" t="t" r="r" b="b"/>
            <a:pathLst>
              <a:path w="26035" h="107950" extrusionOk="0">
                <a:moveTo>
                  <a:pt x="0" y="107645"/>
                </a:moveTo>
                <a:lnTo>
                  <a:pt x="368" y="104406"/>
                </a:lnTo>
                <a:lnTo>
                  <a:pt x="5397" y="76327"/>
                </a:lnTo>
                <a:lnTo>
                  <a:pt x="11518" y="48971"/>
                </a:lnTo>
                <a:lnTo>
                  <a:pt x="18719" y="21971"/>
                </a:lnTo>
                <a:lnTo>
                  <a:pt x="2556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42"/>
          <p:cNvSpPr/>
          <p:nvPr/>
        </p:nvSpPr>
        <p:spPr>
          <a:xfrm>
            <a:off x="2972155" y="1670405"/>
            <a:ext cx="5715" cy="12700"/>
          </a:xfrm>
          <a:custGeom>
            <a:avLst/>
            <a:gdLst/>
            <a:ahLst/>
            <a:cxnLst/>
            <a:rect l="l" t="t" r="r" b="b"/>
            <a:pathLst>
              <a:path w="5714" h="12700" extrusionOk="0">
                <a:moveTo>
                  <a:pt x="0" y="12598"/>
                </a:moveTo>
                <a:lnTo>
                  <a:pt x="541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42"/>
          <p:cNvSpPr/>
          <p:nvPr/>
        </p:nvSpPr>
        <p:spPr>
          <a:xfrm>
            <a:off x="2995206" y="1620723"/>
            <a:ext cx="6985" cy="12700"/>
          </a:xfrm>
          <a:custGeom>
            <a:avLst/>
            <a:gdLst/>
            <a:ahLst/>
            <a:cxnLst/>
            <a:rect l="l" t="t" r="r" b="b"/>
            <a:pathLst>
              <a:path w="6985" h="12700" extrusionOk="0">
                <a:moveTo>
                  <a:pt x="0" y="12242"/>
                </a:moveTo>
                <a:lnTo>
                  <a:pt x="647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42"/>
          <p:cNvSpPr/>
          <p:nvPr/>
        </p:nvSpPr>
        <p:spPr>
          <a:xfrm>
            <a:off x="3022917" y="1499044"/>
            <a:ext cx="69850" cy="85725"/>
          </a:xfrm>
          <a:custGeom>
            <a:avLst/>
            <a:gdLst/>
            <a:ahLst/>
            <a:cxnLst/>
            <a:rect l="l" t="t" r="r" b="b"/>
            <a:pathLst>
              <a:path w="69850" h="85725" extrusionOk="0">
                <a:moveTo>
                  <a:pt x="0" y="85674"/>
                </a:moveTo>
                <a:lnTo>
                  <a:pt x="6476" y="75590"/>
                </a:lnTo>
                <a:lnTo>
                  <a:pt x="21247" y="54711"/>
                </a:lnTo>
                <a:lnTo>
                  <a:pt x="37083" y="34912"/>
                </a:lnTo>
                <a:lnTo>
                  <a:pt x="53276" y="16560"/>
                </a:lnTo>
                <a:lnTo>
                  <a:pt x="6948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42"/>
          <p:cNvSpPr/>
          <p:nvPr/>
        </p:nvSpPr>
        <p:spPr>
          <a:xfrm>
            <a:off x="3123717" y="1463395"/>
            <a:ext cx="11430" cy="8890"/>
          </a:xfrm>
          <a:custGeom>
            <a:avLst/>
            <a:gdLst/>
            <a:ahLst/>
            <a:cxnLst/>
            <a:rect l="l" t="t" r="r" b="b"/>
            <a:pathLst>
              <a:path w="11430" h="8890" extrusionOk="0">
                <a:moveTo>
                  <a:pt x="0" y="8280"/>
                </a:moveTo>
                <a:lnTo>
                  <a:pt x="5765" y="3606"/>
                </a:lnTo>
                <a:lnTo>
                  <a:pt x="1080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42"/>
          <p:cNvSpPr/>
          <p:nvPr/>
        </p:nvSpPr>
        <p:spPr>
          <a:xfrm>
            <a:off x="3169081" y="1433525"/>
            <a:ext cx="12700" cy="6985"/>
          </a:xfrm>
          <a:custGeom>
            <a:avLst/>
            <a:gdLst/>
            <a:ahLst/>
            <a:cxnLst/>
            <a:rect l="l" t="t" r="r" b="b"/>
            <a:pathLst>
              <a:path w="12700" h="6984" extrusionOk="0">
                <a:moveTo>
                  <a:pt x="0" y="6832"/>
                </a:moveTo>
                <a:lnTo>
                  <a:pt x="1224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42"/>
          <p:cNvSpPr/>
          <p:nvPr/>
        </p:nvSpPr>
        <p:spPr>
          <a:xfrm>
            <a:off x="3218764" y="1393913"/>
            <a:ext cx="108585" cy="22860"/>
          </a:xfrm>
          <a:custGeom>
            <a:avLst/>
            <a:gdLst/>
            <a:ahLst/>
            <a:cxnLst/>
            <a:rect l="l" t="t" r="r" b="b"/>
            <a:pathLst>
              <a:path w="108585" h="22859" extrusionOk="0">
                <a:moveTo>
                  <a:pt x="0" y="22326"/>
                </a:moveTo>
                <a:lnTo>
                  <a:pt x="52196" y="6489"/>
                </a:lnTo>
                <a:lnTo>
                  <a:pt x="95034" y="368"/>
                </a:lnTo>
                <a:lnTo>
                  <a:pt x="10800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42"/>
          <p:cNvSpPr/>
          <p:nvPr/>
        </p:nvSpPr>
        <p:spPr>
          <a:xfrm>
            <a:off x="3368154" y="1395361"/>
            <a:ext cx="13970" cy="1905"/>
          </a:xfrm>
          <a:custGeom>
            <a:avLst/>
            <a:gdLst/>
            <a:ahLst/>
            <a:cxnLst/>
            <a:rect l="l" t="t" r="r" b="b"/>
            <a:pathLst>
              <a:path w="13970" h="1905" extrusionOk="0">
                <a:moveTo>
                  <a:pt x="0" y="0"/>
                </a:moveTo>
                <a:lnTo>
                  <a:pt x="10083" y="1079"/>
                </a:lnTo>
                <a:lnTo>
                  <a:pt x="13690" y="180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42"/>
          <p:cNvSpPr/>
          <p:nvPr/>
        </p:nvSpPr>
        <p:spPr>
          <a:xfrm>
            <a:off x="3422522" y="1405801"/>
            <a:ext cx="13335" cy="4445"/>
          </a:xfrm>
          <a:custGeom>
            <a:avLst/>
            <a:gdLst/>
            <a:ahLst/>
            <a:cxnLst/>
            <a:rect l="l" t="t" r="r" b="b"/>
            <a:pathLst>
              <a:path w="13335" h="4444" extrusionOk="0">
                <a:moveTo>
                  <a:pt x="0" y="0"/>
                </a:moveTo>
                <a:lnTo>
                  <a:pt x="12953" y="43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42"/>
          <p:cNvSpPr/>
          <p:nvPr/>
        </p:nvSpPr>
        <p:spPr>
          <a:xfrm>
            <a:off x="3473996" y="1425600"/>
            <a:ext cx="91440" cy="61594"/>
          </a:xfrm>
          <a:custGeom>
            <a:avLst/>
            <a:gdLst/>
            <a:ahLst/>
            <a:cxnLst/>
            <a:rect l="l" t="t" r="r" b="b"/>
            <a:pathLst>
              <a:path w="91439" h="61594" extrusionOk="0">
                <a:moveTo>
                  <a:pt x="0" y="0"/>
                </a:moveTo>
                <a:lnTo>
                  <a:pt x="48247" y="27355"/>
                </a:lnTo>
                <a:lnTo>
                  <a:pt x="85318" y="56159"/>
                </a:lnTo>
                <a:lnTo>
                  <a:pt x="91439" y="615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42"/>
          <p:cNvSpPr/>
          <p:nvPr/>
        </p:nvSpPr>
        <p:spPr>
          <a:xfrm>
            <a:off x="3595319" y="1516316"/>
            <a:ext cx="9525" cy="10795"/>
          </a:xfrm>
          <a:custGeom>
            <a:avLst/>
            <a:gdLst/>
            <a:ahLst/>
            <a:cxnLst/>
            <a:rect l="l" t="t" r="r" b="b"/>
            <a:pathLst>
              <a:path w="9525" h="10794" extrusionOk="0">
                <a:moveTo>
                  <a:pt x="0" y="0"/>
                </a:moveTo>
                <a:lnTo>
                  <a:pt x="9004" y="104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42"/>
          <p:cNvSpPr/>
          <p:nvPr/>
        </p:nvSpPr>
        <p:spPr>
          <a:xfrm>
            <a:off x="3630244" y="1559166"/>
            <a:ext cx="8255" cy="11430"/>
          </a:xfrm>
          <a:custGeom>
            <a:avLst/>
            <a:gdLst/>
            <a:ahLst/>
            <a:cxnLst/>
            <a:rect l="l" t="t" r="r" b="b"/>
            <a:pathLst>
              <a:path w="8254" h="11430" extrusionOk="0">
                <a:moveTo>
                  <a:pt x="0" y="0"/>
                </a:moveTo>
                <a:lnTo>
                  <a:pt x="7912" y="1115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42"/>
          <p:cNvSpPr/>
          <p:nvPr/>
        </p:nvSpPr>
        <p:spPr>
          <a:xfrm>
            <a:off x="3660482" y="1605241"/>
            <a:ext cx="46990" cy="100965"/>
          </a:xfrm>
          <a:custGeom>
            <a:avLst/>
            <a:gdLst/>
            <a:ahLst/>
            <a:cxnLst/>
            <a:rect l="l" t="t" r="r" b="b"/>
            <a:pathLst>
              <a:path w="46989" h="100964" extrusionOk="0">
                <a:moveTo>
                  <a:pt x="0" y="0"/>
                </a:moveTo>
                <a:lnTo>
                  <a:pt x="7556" y="13322"/>
                </a:lnTo>
                <a:lnTo>
                  <a:pt x="19799" y="37084"/>
                </a:lnTo>
                <a:lnTo>
                  <a:pt x="31318" y="61201"/>
                </a:lnTo>
                <a:lnTo>
                  <a:pt x="41402" y="86398"/>
                </a:lnTo>
                <a:lnTo>
                  <a:pt x="46431" y="10044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42"/>
          <p:cNvSpPr/>
          <p:nvPr/>
        </p:nvSpPr>
        <p:spPr>
          <a:xfrm>
            <a:off x="3719880" y="1744916"/>
            <a:ext cx="3810" cy="13970"/>
          </a:xfrm>
          <a:custGeom>
            <a:avLst/>
            <a:gdLst/>
            <a:ahLst/>
            <a:cxnLst/>
            <a:rect l="l" t="t" r="r" b="b"/>
            <a:pathLst>
              <a:path w="3810" h="13969" extrusionOk="0">
                <a:moveTo>
                  <a:pt x="0" y="0"/>
                </a:moveTo>
                <a:lnTo>
                  <a:pt x="3594"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42"/>
          <p:cNvSpPr/>
          <p:nvPr/>
        </p:nvSpPr>
        <p:spPr>
          <a:xfrm>
            <a:off x="3732834" y="1798916"/>
            <a:ext cx="2540" cy="13970"/>
          </a:xfrm>
          <a:custGeom>
            <a:avLst/>
            <a:gdLst/>
            <a:ahLst/>
            <a:cxnLst/>
            <a:rect l="l" t="t" r="r" b="b"/>
            <a:pathLst>
              <a:path w="2539" h="13969" extrusionOk="0">
                <a:moveTo>
                  <a:pt x="0" y="0"/>
                </a:moveTo>
                <a:lnTo>
                  <a:pt x="2527"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42"/>
          <p:cNvSpPr/>
          <p:nvPr/>
        </p:nvSpPr>
        <p:spPr>
          <a:xfrm>
            <a:off x="3741839" y="1853641"/>
            <a:ext cx="5080" cy="111125"/>
          </a:xfrm>
          <a:custGeom>
            <a:avLst/>
            <a:gdLst/>
            <a:ahLst/>
            <a:cxnLst/>
            <a:rect l="l" t="t" r="r" b="b"/>
            <a:pathLst>
              <a:path w="5079" h="111125" extrusionOk="0">
                <a:moveTo>
                  <a:pt x="0" y="0"/>
                </a:moveTo>
                <a:lnTo>
                  <a:pt x="0" y="723"/>
                </a:lnTo>
                <a:lnTo>
                  <a:pt x="2882" y="28803"/>
                </a:lnTo>
                <a:lnTo>
                  <a:pt x="4318" y="57594"/>
                </a:lnTo>
                <a:lnTo>
                  <a:pt x="5041" y="86042"/>
                </a:lnTo>
                <a:lnTo>
                  <a:pt x="4318" y="11051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42"/>
          <p:cNvSpPr/>
          <p:nvPr/>
        </p:nvSpPr>
        <p:spPr>
          <a:xfrm>
            <a:off x="3742563" y="2005558"/>
            <a:ext cx="1905" cy="13970"/>
          </a:xfrm>
          <a:custGeom>
            <a:avLst/>
            <a:gdLst/>
            <a:ahLst/>
            <a:cxnLst/>
            <a:rect l="l" t="t" r="r" b="b"/>
            <a:pathLst>
              <a:path w="1904" h="13969" extrusionOk="0">
                <a:moveTo>
                  <a:pt x="1435"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42"/>
          <p:cNvSpPr/>
          <p:nvPr/>
        </p:nvSpPr>
        <p:spPr>
          <a:xfrm>
            <a:off x="3734282" y="2060282"/>
            <a:ext cx="2540" cy="13970"/>
          </a:xfrm>
          <a:custGeom>
            <a:avLst/>
            <a:gdLst/>
            <a:ahLst/>
            <a:cxnLst/>
            <a:rect l="l" t="t" r="r" b="b"/>
            <a:pathLst>
              <a:path w="2539" h="13969" extrusionOk="0">
                <a:moveTo>
                  <a:pt x="2159"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42"/>
          <p:cNvSpPr/>
          <p:nvPr/>
        </p:nvSpPr>
        <p:spPr>
          <a:xfrm>
            <a:off x="3688918" y="2114283"/>
            <a:ext cx="36830" cy="104775"/>
          </a:xfrm>
          <a:custGeom>
            <a:avLst/>
            <a:gdLst/>
            <a:ahLst/>
            <a:cxnLst/>
            <a:rect l="l" t="t" r="r" b="b"/>
            <a:pathLst>
              <a:path w="36829" h="104775" extrusionOk="0">
                <a:moveTo>
                  <a:pt x="36360" y="0"/>
                </a:moveTo>
                <a:lnTo>
                  <a:pt x="30606" y="21234"/>
                </a:lnTo>
                <a:lnTo>
                  <a:pt x="22326" y="47510"/>
                </a:lnTo>
                <a:lnTo>
                  <a:pt x="12966" y="73431"/>
                </a:lnTo>
                <a:lnTo>
                  <a:pt x="2882" y="98640"/>
                </a:lnTo>
                <a:lnTo>
                  <a:pt x="0" y="10476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42"/>
          <p:cNvSpPr/>
          <p:nvPr/>
        </p:nvSpPr>
        <p:spPr>
          <a:xfrm>
            <a:off x="3664077" y="2256116"/>
            <a:ext cx="6985" cy="12700"/>
          </a:xfrm>
          <a:custGeom>
            <a:avLst/>
            <a:gdLst/>
            <a:ahLst/>
            <a:cxnLst/>
            <a:rect l="l" t="t" r="r" b="b"/>
            <a:pathLst>
              <a:path w="6985" h="12700" extrusionOk="0">
                <a:moveTo>
                  <a:pt x="6845" y="0"/>
                </a:moveTo>
                <a:lnTo>
                  <a:pt x="4318" y="4686"/>
                </a:lnTo>
                <a:lnTo>
                  <a:pt x="0" y="1224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42"/>
          <p:cNvSpPr/>
          <p:nvPr/>
        </p:nvSpPr>
        <p:spPr>
          <a:xfrm>
            <a:off x="3634194" y="2303640"/>
            <a:ext cx="8255" cy="11430"/>
          </a:xfrm>
          <a:custGeom>
            <a:avLst/>
            <a:gdLst/>
            <a:ahLst/>
            <a:cxnLst/>
            <a:rect l="l" t="t" r="r" b="b"/>
            <a:pathLst>
              <a:path w="8254" h="11430" extrusionOk="0">
                <a:moveTo>
                  <a:pt x="7924" y="0"/>
                </a:moveTo>
                <a:lnTo>
                  <a:pt x="6845" y="1435"/>
                </a:lnTo>
                <a:lnTo>
                  <a:pt x="0" y="1116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42"/>
          <p:cNvSpPr/>
          <p:nvPr/>
        </p:nvSpPr>
        <p:spPr>
          <a:xfrm>
            <a:off x="3527640" y="2347925"/>
            <a:ext cx="81915" cy="74930"/>
          </a:xfrm>
          <a:custGeom>
            <a:avLst/>
            <a:gdLst/>
            <a:ahLst/>
            <a:cxnLst/>
            <a:rect l="l" t="t" r="r" b="b"/>
            <a:pathLst>
              <a:path w="81914" h="74930" extrusionOk="0">
                <a:moveTo>
                  <a:pt x="81356" y="0"/>
                </a:moveTo>
                <a:lnTo>
                  <a:pt x="66598" y="16192"/>
                </a:lnTo>
                <a:lnTo>
                  <a:pt x="49682" y="33832"/>
                </a:lnTo>
                <a:lnTo>
                  <a:pt x="32042" y="50037"/>
                </a:lnTo>
                <a:lnTo>
                  <a:pt x="13677" y="64795"/>
                </a:lnTo>
                <a:lnTo>
                  <a:pt x="0" y="7451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42"/>
          <p:cNvSpPr/>
          <p:nvPr/>
        </p:nvSpPr>
        <p:spPr>
          <a:xfrm>
            <a:off x="3480117" y="2444394"/>
            <a:ext cx="12700" cy="6985"/>
          </a:xfrm>
          <a:custGeom>
            <a:avLst/>
            <a:gdLst/>
            <a:ahLst/>
            <a:cxnLst/>
            <a:rect l="l" t="t" r="r" b="b"/>
            <a:pathLst>
              <a:path w="12700" h="6985" extrusionOk="0">
                <a:moveTo>
                  <a:pt x="12242" y="0"/>
                </a:moveTo>
                <a:lnTo>
                  <a:pt x="2882" y="5410"/>
                </a:lnTo>
                <a:lnTo>
                  <a:pt x="0" y="648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42"/>
          <p:cNvSpPr/>
          <p:nvPr/>
        </p:nvSpPr>
        <p:spPr>
          <a:xfrm>
            <a:off x="3429000" y="2467444"/>
            <a:ext cx="13335" cy="4445"/>
          </a:xfrm>
          <a:custGeom>
            <a:avLst/>
            <a:gdLst/>
            <a:ahLst/>
            <a:cxnLst/>
            <a:rect l="l" t="t" r="r" b="b"/>
            <a:pathLst>
              <a:path w="13335" h="4444" extrusionOk="0">
                <a:moveTo>
                  <a:pt x="12953" y="0"/>
                </a:moveTo>
                <a:lnTo>
                  <a:pt x="12953" y="0"/>
                </a:lnTo>
                <a:lnTo>
                  <a:pt x="0" y="43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42"/>
          <p:cNvSpPr/>
          <p:nvPr/>
        </p:nvSpPr>
        <p:spPr>
          <a:xfrm>
            <a:off x="3278517" y="2480754"/>
            <a:ext cx="110489" cy="5715"/>
          </a:xfrm>
          <a:custGeom>
            <a:avLst/>
            <a:gdLst/>
            <a:ahLst/>
            <a:cxnLst/>
            <a:rect l="l" t="t" r="r" b="b"/>
            <a:pathLst>
              <a:path w="110489" h="5714" extrusionOk="0">
                <a:moveTo>
                  <a:pt x="110159" y="723"/>
                </a:moveTo>
                <a:lnTo>
                  <a:pt x="100075" y="2527"/>
                </a:lnTo>
                <a:lnTo>
                  <a:pt x="78486" y="4686"/>
                </a:lnTo>
                <a:lnTo>
                  <a:pt x="56883" y="5410"/>
                </a:lnTo>
                <a:lnTo>
                  <a:pt x="35280" y="4686"/>
                </a:lnTo>
                <a:lnTo>
                  <a:pt x="13677" y="252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42"/>
          <p:cNvSpPr/>
          <p:nvPr/>
        </p:nvSpPr>
        <p:spPr>
          <a:xfrm>
            <a:off x="3225241" y="2465997"/>
            <a:ext cx="13335" cy="5080"/>
          </a:xfrm>
          <a:custGeom>
            <a:avLst/>
            <a:gdLst/>
            <a:ahLst/>
            <a:cxnLst/>
            <a:rect l="l" t="t" r="r" b="b"/>
            <a:pathLst>
              <a:path w="13335" h="5080" extrusionOk="0">
                <a:moveTo>
                  <a:pt x="13322" y="4686"/>
                </a:moveTo>
                <a:lnTo>
                  <a:pt x="3594" y="144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42"/>
          <p:cNvSpPr/>
          <p:nvPr/>
        </p:nvSpPr>
        <p:spPr>
          <a:xfrm>
            <a:off x="3175203" y="2442959"/>
            <a:ext cx="12700" cy="6985"/>
          </a:xfrm>
          <a:custGeom>
            <a:avLst/>
            <a:gdLst/>
            <a:ahLst/>
            <a:cxnLst/>
            <a:rect l="l" t="t" r="r" b="b"/>
            <a:pathLst>
              <a:path w="12700" h="6985" extrusionOk="0">
                <a:moveTo>
                  <a:pt x="12242" y="64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42"/>
          <p:cNvSpPr/>
          <p:nvPr/>
        </p:nvSpPr>
        <p:spPr>
          <a:xfrm>
            <a:off x="3059645" y="2345042"/>
            <a:ext cx="80645" cy="76200"/>
          </a:xfrm>
          <a:custGeom>
            <a:avLst/>
            <a:gdLst/>
            <a:ahLst/>
            <a:cxnLst/>
            <a:rect l="l" t="t" r="r" b="b"/>
            <a:pathLst>
              <a:path w="80644" h="76200" extrusionOk="0">
                <a:moveTo>
                  <a:pt x="80276" y="75603"/>
                </a:moveTo>
                <a:lnTo>
                  <a:pt x="33832" y="36715"/>
                </a:lnTo>
                <a:lnTo>
                  <a:pt x="355" y="72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42"/>
          <p:cNvSpPr/>
          <p:nvPr/>
        </p:nvSpPr>
        <p:spPr>
          <a:xfrm>
            <a:off x="3026524" y="2300757"/>
            <a:ext cx="7620" cy="12065"/>
          </a:xfrm>
          <a:custGeom>
            <a:avLst/>
            <a:gdLst/>
            <a:ahLst/>
            <a:cxnLst/>
            <a:rect l="l" t="t" r="r" b="b"/>
            <a:pathLst>
              <a:path w="7619" h="12064" extrusionOk="0">
                <a:moveTo>
                  <a:pt x="7556" y="11518"/>
                </a:moveTo>
                <a:lnTo>
                  <a:pt x="2870" y="468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42"/>
          <p:cNvSpPr/>
          <p:nvPr/>
        </p:nvSpPr>
        <p:spPr>
          <a:xfrm>
            <a:off x="2998444" y="2253233"/>
            <a:ext cx="6985" cy="12700"/>
          </a:xfrm>
          <a:custGeom>
            <a:avLst/>
            <a:gdLst/>
            <a:ahLst/>
            <a:cxnLst/>
            <a:rect l="l" t="t" r="r" b="b"/>
            <a:pathLst>
              <a:path w="6985" h="12700" extrusionOk="0">
                <a:moveTo>
                  <a:pt x="6476" y="12242"/>
                </a:moveTo>
                <a:lnTo>
                  <a:pt x="3949" y="792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42"/>
          <p:cNvSpPr/>
          <p:nvPr/>
        </p:nvSpPr>
        <p:spPr>
          <a:xfrm>
            <a:off x="2944444" y="2111400"/>
            <a:ext cx="36195" cy="104775"/>
          </a:xfrm>
          <a:custGeom>
            <a:avLst/>
            <a:gdLst/>
            <a:ahLst/>
            <a:cxnLst/>
            <a:rect l="l" t="t" r="r" b="b"/>
            <a:pathLst>
              <a:path w="36194" h="104775" extrusionOk="0">
                <a:moveTo>
                  <a:pt x="35636" y="104393"/>
                </a:moveTo>
                <a:lnTo>
                  <a:pt x="34556" y="101879"/>
                </a:lnTo>
                <a:lnTo>
                  <a:pt x="24117" y="76682"/>
                </a:lnTo>
                <a:lnTo>
                  <a:pt x="14757" y="50761"/>
                </a:lnTo>
                <a:lnTo>
                  <a:pt x="6476" y="2448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42"/>
          <p:cNvSpPr/>
          <p:nvPr/>
        </p:nvSpPr>
        <p:spPr>
          <a:xfrm>
            <a:off x="2933280" y="2057044"/>
            <a:ext cx="2540" cy="13970"/>
          </a:xfrm>
          <a:custGeom>
            <a:avLst/>
            <a:gdLst/>
            <a:ahLst/>
            <a:cxnLst/>
            <a:rect l="l" t="t" r="r" b="b"/>
            <a:pathLst>
              <a:path w="2539" h="13969" extrusionOk="0">
                <a:moveTo>
                  <a:pt x="2514"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42"/>
          <p:cNvSpPr/>
          <p:nvPr/>
        </p:nvSpPr>
        <p:spPr>
          <a:xfrm>
            <a:off x="2926079" y="2002320"/>
            <a:ext cx="1905" cy="13970"/>
          </a:xfrm>
          <a:custGeom>
            <a:avLst/>
            <a:gdLst/>
            <a:ahLst/>
            <a:cxnLst/>
            <a:rect l="l" t="t" r="r" b="b"/>
            <a:pathLst>
              <a:path w="1905" h="13969" extrusionOk="0">
                <a:moveTo>
                  <a:pt x="1435"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42"/>
          <p:cNvSpPr/>
          <p:nvPr/>
        </p:nvSpPr>
        <p:spPr>
          <a:xfrm>
            <a:off x="2666517" y="1951558"/>
            <a:ext cx="635" cy="13970"/>
          </a:xfrm>
          <a:custGeom>
            <a:avLst/>
            <a:gdLst/>
            <a:ahLst/>
            <a:cxnLst/>
            <a:rect l="l" t="t" r="r" b="b"/>
            <a:pathLst>
              <a:path w="635" h="13969" extrusionOk="0">
                <a:moveTo>
                  <a:pt x="0" y="13677"/>
                </a:moveTo>
                <a:lnTo>
                  <a:pt x="36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42"/>
          <p:cNvSpPr/>
          <p:nvPr/>
        </p:nvSpPr>
        <p:spPr>
          <a:xfrm>
            <a:off x="2667965" y="1896122"/>
            <a:ext cx="1270" cy="13970"/>
          </a:xfrm>
          <a:custGeom>
            <a:avLst/>
            <a:gdLst/>
            <a:ahLst/>
            <a:cxnLst/>
            <a:rect l="l" t="t" r="r" b="b"/>
            <a:pathLst>
              <a:path w="1269" h="13969" extrusionOk="0">
                <a:moveTo>
                  <a:pt x="0" y="13677"/>
                </a:moveTo>
                <a:lnTo>
                  <a:pt x="71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p42"/>
          <p:cNvSpPr/>
          <p:nvPr/>
        </p:nvSpPr>
        <p:spPr>
          <a:xfrm>
            <a:off x="2671559" y="1744916"/>
            <a:ext cx="15240" cy="109855"/>
          </a:xfrm>
          <a:custGeom>
            <a:avLst/>
            <a:gdLst/>
            <a:ahLst/>
            <a:cxnLst/>
            <a:rect l="l" t="t" r="r" b="b"/>
            <a:pathLst>
              <a:path w="15239" h="109855" extrusionOk="0">
                <a:moveTo>
                  <a:pt x="0" y="109804"/>
                </a:moveTo>
                <a:lnTo>
                  <a:pt x="3238" y="77762"/>
                </a:lnTo>
                <a:lnTo>
                  <a:pt x="9359" y="30607"/>
                </a:lnTo>
                <a:lnTo>
                  <a:pt x="1475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42"/>
          <p:cNvSpPr/>
          <p:nvPr/>
        </p:nvSpPr>
        <p:spPr>
          <a:xfrm>
            <a:off x="2694597" y="1690916"/>
            <a:ext cx="3175" cy="13335"/>
          </a:xfrm>
          <a:custGeom>
            <a:avLst/>
            <a:gdLst/>
            <a:ahLst/>
            <a:cxnLst/>
            <a:rect l="l" t="t" r="r" b="b"/>
            <a:pathLst>
              <a:path w="3175" h="13335" extrusionOk="0">
                <a:moveTo>
                  <a:pt x="0" y="13322"/>
                </a:moveTo>
                <a:lnTo>
                  <a:pt x="288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42"/>
          <p:cNvSpPr/>
          <p:nvPr/>
        </p:nvSpPr>
        <p:spPr>
          <a:xfrm>
            <a:off x="2707195" y="1636915"/>
            <a:ext cx="3810" cy="13970"/>
          </a:xfrm>
          <a:custGeom>
            <a:avLst/>
            <a:gdLst/>
            <a:ahLst/>
            <a:cxnLst/>
            <a:rect l="l" t="t" r="r" b="b"/>
            <a:pathLst>
              <a:path w="3810" h="13969" extrusionOk="0">
                <a:moveTo>
                  <a:pt x="0" y="13690"/>
                </a:moveTo>
                <a:lnTo>
                  <a:pt x="3238" y="1447"/>
                </a:lnTo>
                <a:lnTo>
                  <a:pt x="360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42"/>
          <p:cNvSpPr/>
          <p:nvPr/>
        </p:nvSpPr>
        <p:spPr>
          <a:xfrm>
            <a:off x="2722676" y="1494002"/>
            <a:ext cx="39370" cy="103505"/>
          </a:xfrm>
          <a:custGeom>
            <a:avLst/>
            <a:gdLst/>
            <a:ahLst/>
            <a:cxnLst/>
            <a:rect l="l" t="t" r="r" b="b"/>
            <a:pathLst>
              <a:path w="39369" h="103505" extrusionOk="0">
                <a:moveTo>
                  <a:pt x="0" y="103314"/>
                </a:moveTo>
                <a:lnTo>
                  <a:pt x="1079" y="100075"/>
                </a:lnTo>
                <a:lnTo>
                  <a:pt x="16205" y="57238"/>
                </a:lnTo>
                <a:lnTo>
                  <a:pt x="32397" y="15112"/>
                </a:lnTo>
                <a:lnTo>
                  <a:pt x="3924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42"/>
          <p:cNvSpPr/>
          <p:nvPr/>
        </p:nvSpPr>
        <p:spPr>
          <a:xfrm>
            <a:off x="2779560" y="1443596"/>
            <a:ext cx="6350" cy="12700"/>
          </a:xfrm>
          <a:custGeom>
            <a:avLst/>
            <a:gdLst/>
            <a:ahLst/>
            <a:cxnLst/>
            <a:rect l="l" t="t" r="r" b="b"/>
            <a:pathLst>
              <a:path w="6350" h="12700" extrusionOk="0">
                <a:moveTo>
                  <a:pt x="0" y="12598"/>
                </a:moveTo>
                <a:lnTo>
                  <a:pt x="612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8" name="Google Shape;958;p42"/>
          <p:cNvSpPr/>
          <p:nvPr/>
        </p:nvSpPr>
        <p:spPr>
          <a:xfrm>
            <a:off x="2805125" y="1395006"/>
            <a:ext cx="6985" cy="12700"/>
          </a:xfrm>
          <a:custGeom>
            <a:avLst/>
            <a:gdLst/>
            <a:ahLst/>
            <a:cxnLst/>
            <a:rect l="l" t="t" r="r" b="b"/>
            <a:pathLst>
              <a:path w="6985" h="12700" extrusionOk="0">
                <a:moveTo>
                  <a:pt x="0" y="12230"/>
                </a:moveTo>
                <a:lnTo>
                  <a:pt x="683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42"/>
          <p:cNvSpPr/>
          <p:nvPr/>
        </p:nvSpPr>
        <p:spPr>
          <a:xfrm>
            <a:off x="2833560" y="1270800"/>
            <a:ext cx="66040" cy="89535"/>
          </a:xfrm>
          <a:custGeom>
            <a:avLst/>
            <a:gdLst/>
            <a:ahLst/>
            <a:cxnLst/>
            <a:rect l="l" t="t" r="r" b="b"/>
            <a:pathLst>
              <a:path w="66039" h="89534" extrusionOk="0">
                <a:moveTo>
                  <a:pt x="0" y="88925"/>
                </a:moveTo>
                <a:lnTo>
                  <a:pt x="3238" y="83883"/>
                </a:lnTo>
                <a:lnTo>
                  <a:pt x="27000" y="49314"/>
                </a:lnTo>
                <a:lnTo>
                  <a:pt x="52196" y="16560"/>
                </a:lnTo>
                <a:lnTo>
                  <a:pt x="6587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42"/>
          <p:cNvSpPr/>
          <p:nvPr/>
        </p:nvSpPr>
        <p:spPr>
          <a:xfrm>
            <a:off x="2927159" y="1230122"/>
            <a:ext cx="10160" cy="10160"/>
          </a:xfrm>
          <a:custGeom>
            <a:avLst/>
            <a:gdLst/>
            <a:ahLst/>
            <a:cxnLst/>
            <a:rect l="l" t="t" r="r" b="b"/>
            <a:pathLst>
              <a:path w="10160" h="10159" extrusionOk="0">
                <a:moveTo>
                  <a:pt x="0" y="10083"/>
                </a:moveTo>
                <a:lnTo>
                  <a:pt x="971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1" name="Google Shape;961;p42"/>
          <p:cNvSpPr/>
          <p:nvPr/>
        </p:nvSpPr>
        <p:spPr>
          <a:xfrm>
            <a:off x="2966758" y="1192314"/>
            <a:ext cx="10795" cy="9525"/>
          </a:xfrm>
          <a:custGeom>
            <a:avLst/>
            <a:gdLst/>
            <a:ahLst/>
            <a:cxnLst/>
            <a:rect l="l" t="t" r="r" b="b"/>
            <a:pathLst>
              <a:path w="10794" h="9525" extrusionOk="0">
                <a:moveTo>
                  <a:pt x="0" y="9004"/>
                </a:moveTo>
                <a:lnTo>
                  <a:pt x="1447" y="7569"/>
                </a:lnTo>
                <a:lnTo>
                  <a:pt x="1043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2" name="Google Shape;962;p42"/>
          <p:cNvSpPr/>
          <p:nvPr/>
        </p:nvSpPr>
        <p:spPr>
          <a:xfrm>
            <a:off x="3009595" y="1107719"/>
            <a:ext cx="93980" cy="59055"/>
          </a:xfrm>
          <a:custGeom>
            <a:avLst/>
            <a:gdLst/>
            <a:ahLst/>
            <a:cxnLst/>
            <a:rect l="l" t="t" r="r" b="b"/>
            <a:pathLst>
              <a:path w="93980" h="59055" extrusionOk="0">
                <a:moveTo>
                  <a:pt x="0" y="58686"/>
                </a:moveTo>
                <a:lnTo>
                  <a:pt x="18719" y="44640"/>
                </a:lnTo>
                <a:lnTo>
                  <a:pt x="50050" y="24117"/>
                </a:lnTo>
                <a:lnTo>
                  <a:pt x="82080" y="5765"/>
                </a:lnTo>
                <a:lnTo>
                  <a:pt x="9359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3" name="Google Shape;963;p42"/>
          <p:cNvSpPr/>
          <p:nvPr/>
        </p:nvSpPr>
        <p:spPr>
          <a:xfrm>
            <a:off x="3141002" y="1085405"/>
            <a:ext cx="13335" cy="5080"/>
          </a:xfrm>
          <a:custGeom>
            <a:avLst/>
            <a:gdLst/>
            <a:ahLst/>
            <a:cxnLst/>
            <a:rect l="l" t="t" r="r" b="b"/>
            <a:pathLst>
              <a:path w="13335" h="5080" extrusionOk="0">
                <a:moveTo>
                  <a:pt x="0" y="5029"/>
                </a:moveTo>
                <a:lnTo>
                  <a:pt x="1295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4" name="Google Shape;964;p42"/>
          <p:cNvSpPr/>
          <p:nvPr/>
        </p:nvSpPr>
        <p:spPr>
          <a:xfrm>
            <a:off x="3193199" y="1068844"/>
            <a:ext cx="13335" cy="3810"/>
          </a:xfrm>
          <a:custGeom>
            <a:avLst/>
            <a:gdLst/>
            <a:ahLst/>
            <a:cxnLst/>
            <a:rect l="l" t="t" r="r" b="b"/>
            <a:pathLst>
              <a:path w="13335" h="3809" extrusionOk="0">
                <a:moveTo>
                  <a:pt x="0" y="3238"/>
                </a:moveTo>
                <a:lnTo>
                  <a:pt x="1332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5" name="Google Shape;965;p42"/>
          <p:cNvSpPr/>
          <p:nvPr/>
        </p:nvSpPr>
        <p:spPr>
          <a:xfrm>
            <a:off x="3247199" y="1052639"/>
            <a:ext cx="110489" cy="7620"/>
          </a:xfrm>
          <a:custGeom>
            <a:avLst/>
            <a:gdLst/>
            <a:ahLst/>
            <a:cxnLst/>
            <a:rect l="l" t="t" r="r" b="b"/>
            <a:pathLst>
              <a:path w="110489" h="7619" extrusionOk="0">
                <a:moveTo>
                  <a:pt x="0" y="7200"/>
                </a:moveTo>
                <a:lnTo>
                  <a:pt x="12598" y="5041"/>
                </a:lnTo>
                <a:lnTo>
                  <a:pt x="47155" y="1435"/>
                </a:lnTo>
                <a:lnTo>
                  <a:pt x="81724" y="0"/>
                </a:lnTo>
                <a:lnTo>
                  <a:pt x="110159" y="72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6" name="Google Shape;966;p42"/>
          <p:cNvSpPr/>
          <p:nvPr/>
        </p:nvSpPr>
        <p:spPr>
          <a:xfrm>
            <a:off x="3398761" y="1057681"/>
            <a:ext cx="13970" cy="2540"/>
          </a:xfrm>
          <a:custGeom>
            <a:avLst/>
            <a:gdLst/>
            <a:ahLst/>
            <a:cxnLst/>
            <a:rect l="l" t="t" r="r" b="b"/>
            <a:pathLst>
              <a:path w="13970" h="2540" extrusionOk="0">
                <a:moveTo>
                  <a:pt x="0" y="0"/>
                </a:moveTo>
                <a:lnTo>
                  <a:pt x="13677" y="251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42"/>
          <p:cNvSpPr/>
          <p:nvPr/>
        </p:nvSpPr>
        <p:spPr>
          <a:xfrm>
            <a:off x="3453117" y="1068844"/>
            <a:ext cx="13335" cy="3810"/>
          </a:xfrm>
          <a:custGeom>
            <a:avLst/>
            <a:gdLst/>
            <a:ahLst/>
            <a:cxnLst/>
            <a:rect l="l" t="t" r="r" b="b"/>
            <a:pathLst>
              <a:path w="13335" h="3809" extrusionOk="0">
                <a:moveTo>
                  <a:pt x="0" y="0"/>
                </a:moveTo>
                <a:lnTo>
                  <a:pt x="13322" y="359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8" name="Google Shape;968;p42"/>
          <p:cNvSpPr/>
          <p:nvPr/>
        </p:nvSpPr>
        <p:spPr>
          <a:xfrm>
            <a:off x="3505682" y="1085761"/>
            <a:ext cx="99060" cy="50165"/>
          </a:xfrm>
          <a:custGeom>
            <a:avLst/>
            <a:gdLst/>
            <a:ahLst/>
            <a:cxnLst/>
            <a:rect l="l" t="t" r="r" b="b"/>
            <a:pathLst>
              <a:path w="99060" h="50165" extrusionOk="0">
                <a:moveTo>
                  <a:pt x="0" y="0"/>
                </a:moveTo>
                <a:lnTo>
                  <a:pt x="28079" y="11518"/>
                </a:lnTo>
                <a:lnTo>
                  <a:pt x="60477" y="27355"/>
                </a:lnTo>
                <a:lnTo>
                  <a:pt x="92519" y="45720"/>
                </a:lnTo>
                <a:lnTo>
                  <a:pt x="98640" y="4968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9" name="Google Shape;969;p42"/>
          <p:cNvSpPr/>
          <p:nvPr/>
        </p:nvSpPr>
        <p:spPr>
          <a:xfrm>
            <a:off x="3638524" y="1158836"/>
            <a:ext cx="11430" cy="8890"/>
          </a:xfrm>
          <a:custGeom>
            <a:avLst/>
            <a:gdLst/>
            <a:ahLst/>
            <a:cxnLst/>
            <a:rect l="l" t="t" r="r" b="b"/>
            <a:pathLst>
              <a:path w="11429" h="8890" extrusionOk="0">
                <a:moveTo>
                  <a:pt x="0" y="0"/>
                </a:moveTo>
                <a:lnTo>
                  <a:pt x="11150" y="828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42"/>
          <p:cNvSpPr/>
          <p:nvPr/>
        </p:nvSpPr>
        <p:spPr>
          <a:xfrm>
            <a:off x="3681717" y="1193406"/>
            <a:ext cx="11430" cy="9525"/>
          </a:xfrm>
          <a:custGeom>
            <a:avLst/>
            <a:gdLst/>
            <a:ahLst/>
            <a:cxnLst/>
            <a:rect l="l" t="t" r="r" b="b"/>
            <a:pathLst>
              <a:path w="11429" h="9525" extrusionOk="0">
                <a:moveTo>
                  <a:pt x="0" y="0"/>
                </a:moveTo>
                <a:lnTo>
                  <a:pt x="7924" y="6476"/>
                </a:lnTo>
                <a:lnTo>
                  <a:pt x="10807" y="899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42"/>
          <p:cNvSpPr/>
          <p:nvPr/>
        </p:nvSpPr>
        <p:spPr>
          <a:xfrm>
            <a:off x="3722395" y="1231201"/>
            <a:ext cx="71755" cy="84455"/>
          </a:xfrm>
          <a:custGeom>
            <a:avLst/>
            <a:gdLst/>
            <a:ahLst/>
            <a:cxnLst/>
            <a:rect l="l" t="t" r="r" b="b"/>
            <a:pathLst>
              <a:path w="71754" h="84455" extrusionOk="0">
                <a:moveTo>
                  <a:pt x="0" y="0"/>
                </a:moveTo>
                <a:lnTo>
                  <a:pt x="23406" y="24841"/>
                </a:lnTo>
                <a:lnTo>
                  <a:pt x="49682" y="55803"/>
                </a:lnTo>
                <a:lnTo>
                  <a:pt x="71640" y="842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2" name="Google Shape;972;p42"/>
          <p:cNvSpPr/>
          <p:nvPr/>
        </p:nvSpPr>
        <p:spPr>
          <a:xfrm>
            <a:off x="3817442" y="1349641"/>
            <a:ext cx="7620" cy="12065"/>
          </a:xfrm>
          <a:custGeom>
            <a:avLst/>
            <a:gdLst/>
            <a:ahLst/>
            <a:cxnLst/>
            <a:rect l="l" t="t" r="r" b="b"/>
            <a:pathLst>
              <a:path w="7620" h="12065" extrusionOk="0">
                <a:moveTo>
                  <a:pt x="0" y="0"/>
                </a:moveTo>
                <a:lnTo>
                  <a:pt x="3594" y="5041"/>
                </a:lnTo>
                <a:lnTo>
                  <a:pt x="7556"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3" name="Google Shape;973;p42"/>
          <p:cNvSpPr/>
          <p:nvPr/>
        </p:nvSpPr>
        <p:spPr>
          <a:xfrm>
            <a:off x="3846957" y="1396441"/>
            <a:ext cx="6985" cy="12700"/>
          </a:xfrm>
          <a:custGeom>
            <a:avLst/>
            <a:gdLst/>
            <a:ahLst/>
            <a:cxnLst/>
            <a:rect l="l" t="t" r="r" b="b"/>
            <a:pathLst>
              <a:path w="6985" h="12700" extrusionOk="0">
                <a:moveTo>
                  <a:pt x="0" y="0"/>
                </a:moveTo>
                <a:lnTo>
                  <a:pt x="6476" y="1224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4" name="Google Shape;974;p42"/>
          <p:cNvSpPr/>
          <p:nvPr/>
        </p:nvSpPr>
        <p:spPr>
          <a:xfrm>
            <a:off x="3873246" y="1445399"/>
            <a:ext cx="44450" cy="101600"/>
          </a:xfrm>
          <a:custGeom>
            <a:avLst/>
            <a:gdLst/>
            <a:ahLst/>
            <a:cxnLst/>
            <a:rect l="l" t="t" r="r" b="b"/>
            <a:pathLst>
              <a:path w="44450" h="101600" extrusionOk="0">
                <a:moveTo>
                  <a:pt x="0" y="0"/>
                </a:moveTo>
                <a:lnTo>
                  <a:pt x="11150" y="22682"/>
                </a:lnTo>
                <a:lnTo>
                  <a:pt x="29159" y="63715"/>
                </a:lnTo>
                <a:lnTo>
                  <a:pt x="43916" y="10115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p42"/>
          <p:cNvSpPr/>
          <p:nvPr/>
        </p:nvSpPr>
        <p:spPr>
          <a:xfrm>
            <a:off x="3931196" y="1585798"/>
            <a:ext cx="4445" cy="13335"/>
          </a:xfrm>
          <a:custGeom>
            <a:avLst/>
            <a:gdLst/>
            <a:ahLst/>
            <a:cxnLst/>
            <a:rect l="l" t="t" r="r" b="b"/>
            <a:pathLst>
              <a:path w="4445" h="13334" extrusionOk="0">
                <a:moveTo>
                  <a:pt x="0" y="0"/>
                </a:moveTo>
                <a:lnTo>
                  <a:pt x="2882" y="8280"/>
                </a:lnTo>
                <a:lnTo>
                  <a:pt x="4317"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42"/>
          <p:cNvSpPr/>
          <p:nvPr/>
        </p:nvSpPr>
        <p:spPr>
          <a:xfrm>
            <a:off x="3947401" y="1638719"/>
            <a:ext cx="3810" cy="13335"/>
          </a:xfrm>
          <a:custGeom>
            <a:avLst/>
            <a:gdLst/>
            <a:ahLst/>
            <a:cxnLst/>
            <a:rect l="l" t="t" r="r" b="b"/>
            <a:pathLst>
              <a:path w="3810" h="13335" extrusionOk="0">
                <a:moveTo>
                  <a:pt x="0" y="0"/>
                </a:moveTo>
                <a:lnTo>
                  <a:pt x="3594" y="1332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42"/>
          <p:cNvSpPr/>
          <p:nvPr/>
        </p:nvSpPr>
        <p:spPr>
          <a:xfrm>
            <a:off x="3960723" y="1692363"/>
            <a:ext cx="19685" cy="109220"/>
          </a:xfrm>
          <a:custGeom>
            <a:avLst/>
            <a:gdLst/>
            <a:ahLst/>
            <a:cxnLst/>
            <a:rect l="l" t="t" r="r" b="b"/>
            <a:pathLst>
              <a:path w="19685" h="109219" extrusionOk="0">
                <a:moveTo>
                  <a:pt x="0" y="0"/>
                </a:moveTo>
                <a:lnTo>
                  <a:pt x="7912" y="36715"/>
                </a:lnTo>
                <a:lnTo>
                  <a:pt x="16192" y="83159"/>
                </a:lnTo>
                <a:lnTo>
                  <a:pt x="19431" y="10908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42"/>
          <p:cNvSpPr/>
          <p:nvPr/>
        </p:nvSpPr>
        <p:spPr>
          <a:xfrm>
            <a:off x="3985196" y="1842477"/>
            <a:ext cx="1270" cy="14604"/>
          </a:xfrm>
          <a:custGeom>
            <a:avLst/>
            <a:gdLst/>
            <a:ahLst/>
            <a:cxnLst/>
            <a:rect l="l" t="t" r="r" b="b"/>
            <a:pathLst>
              <a:path w="1270" h="14605" extrusionOk="0">
                <a:moveTo>
                  <a:pt x="0" y="0"/>
                </a:moveTo>
                <a:lnTo>
                  <a:pt x="1079" y="1404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42"/>
          <p:cNvSpPr/>
          <p:nvPr/>
        </p:nvSpPr>
        <p:spPr>
          <a:xfrm>
            <a:off x="3989158" y="1897926"/>
            <a:ext cx="1270" cy="13970"/>
          </a:xfrm>
          <a:custGeom>
            <a:avLst/>
            <a:gdLst/>
            <a:ahLst/>
            <a:cxnLst/>
            <a:rect l="l" t="t" r="r" b="b"/>
            <a:pathLst>
              <a:path w="1270" h="13969" extrusionOk="0">
                <a:moveTo>
                  <a:pt x="0" y="0"/>
                </a:moveTo>
                <a:lnTo>
                  <a:pt x="723"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42"/>
          <p:cNvSpPr/>
          <p:nvPr/>
        </p:nvSpPr>
        <p:spPr>
          <a:xfrm>
            <a:off x="3987355" y="1953005"/>
            <a:ext cx="4445" cy="111125"/>
          </a:xfrm>
          <a:custGeom>
            <a:avLst/>
            <a:gdLst/>
            <a:ahLst/>
            <a:cxnLst/>
            <a:rect l="l" t="t" r="r" b="b"/>
            <a:pathLst>
              <a:path w="4445" h="111125" extrusionOk="0">
                <a:moveTo>
                  <a:pt x="3606" y="0"/>
                </a:moveTo>
                <a:lnTo>
                  <a:pt x="3962" y="12230"/>
                </a:lnTo>
                <a:lnTo>
                  <a:pt x="2882" y="60109"/>
                </a:lnTo>
                <a:lnTo>
                  <a:pt x="368" y="107632"/>
                </a:lnTo>
                <a:lnTo>
                  <a:pt x="0" y="11051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42"/>
          <p:cNvSpPr/>
          <p:nvPr/>
        </p:nvSpPr>
        <p:spPr>
          <a:xfrm>
            <a:off x="3981602" y="2104923"/>
            <a:ext cx="1905" cy="13970"/>
          </a:xfrm>
          <a:custGeom>
            <a:avLst/>
            <a:gdLst/>
            <a:ahLst/>
            <a:cxnLst/>
            <a:rect l="l" t="t" r="r" b="b"/>
            <a:pathLst>
              <a:path w="1904" h="13969" extrusionOk="0">
                <a:moveTo>
                  <a:pt x="1803" y="0"/>
                </a:moveTo>
                <a:lnTo>
                  <a:pt x="1435" y="2882"/>
                </a:ln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42"/>
          <p:cNvSpPr/>
          <p:nvPr/>
        </p:nvSpPr>
        <p:spPr>
          <a:xfrm>
            <a:off x="3973677" y="2160003"/>
            <a:ext cx="2540" cy="13335"/>
          </a:xfrm>
          <a:custGeom>
            <a:avLst/>
            <a:gdLst/>
            <a:ahLst/>
            <a:cxnLst/>
            <a:rect l="l" t="t" r="r" b="b"/>
            <a:pathLst>
              <a:path w="2539" h="13335" extrusionOk="0">
                <a:moveTo>
                  <a:pt x="2527" y="0"/>
                </a:moveTo>
                <a:lnTo>
                  <a:pt x="0" y="1332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42"/>
          <p:cNvSpPr/>
          <p:nvPr/>
        </p:nvSpPr>
        <p:spPr>
          <a:xfrm>
            <a:off x="3938396" y="2214359"/>
            <a:ext cx="27940" cy="107314"/>
          </a:xfrm>
          <a:custGeom>
            <a:avLst/>
            <a:gdLst/>
            <a:ahLst/>
            <a:cxnLst/>
            <a:rect l="l" t="t" r="r" b="b"/>
            <a:pathLst>
              <a:path w="27939" h="107314" extrusionOk="0">
                <a:moveTo>
                  <a:pt x="27368" y="0"/>
                </a:moveTo>
                <a:lnTo>
                  <a:pt x="20523" y="32766"/>
                </a:lnTo>
                <a:lnTo>
                  <a:pt x="9004" y="77762"/>
                </a:lnTo>
                <a:lnTo>
                  <a:pt x="0" y="10727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42"/>
          <p:cNvSpPr/>
          <p:nvPr/>
        </p:nvSpPr>
        <p:spPr>
          <a:xfrm>
            <a:off x="3920756" y="2360879"/>
            <a:ext cx="5080" cy="13335"/>
          </a:xfrm>
          <a:custGeom>
            <a:avLst/>
            <a:gdLst/>
            <a:ahLst/>
            <a:cxnLst/>
            <a:rect l="l" t="t" r="r" b="b"/>
            <a:pathLst>
              <a:path w="5079" h="13335" extrusionOk="0">
                <a:moveTo>
                  <a:pt x="4686" y="0"/>
                </a:moveTo>
                <a:lnTo>
                  <a:pt x="0"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42"/>
          <p:cNvSpPr/>
          <p:nvPr/>
        </p:nvSpPr>
        <p:spPr>
          <a:xfrm>
            <a:off x="3900957" y="2412720"/>
            <a:ext cx="5080" cy="13335"/>
          </a:xfrm>
          <a:custGeom>
            <a:avLst/>
            <a:gdLst/>
            <a:ahLst/>
            <a:cxnLst/>
            <a:rect l="l" t="t" r="r" b="b"/>
            <a:pathLst>
              <a:path w="5079" h="13335" extrusionOk="0">
                <a:moveTo>
                  <a:pt x="5041" y="0"/>
                </a:moveTo>
                <a:lnTo>
                  <a:pt x="1803" y="8636"/>
                </a:lnTo>
                <a:lnTo>
                  <a:pt x="0" y="1295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42"/>
          <p:cNvSpPr/>
          <p:nvPr/>
        </p:nvSpPr>
        <p:spPr>
          <a:xfrm>
            <a:off x="3830764" y="2463482"/>
            <a:ext cx="53340" cy="97155"/>
          </a:xfrm>
          <a:custGeom>
            <a:avLst/>
            <a:gdLst/>
            <a:ahLst/>
            <a:cxnLst/>
            <a:rect l="l" t="t" r="r" b="b"/>
            <a:pathLst>
              <a:path w="53339" h="97155" extrusionOk="0">
                <a:moveTo>
                  <a:pt x="52920" y="0"/>
                </a:moveTo>
                <a:lnTo>
                  <a:pt x="34201" y="38163"/>
                </a:lnTo>
                <a:lnTo>
                  <a:pt x="12953" y="75958"/>
                </a:lnTo>
                <a:lnTo>
                  <a:pt x="0" y="9683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42"/>
          <p:cNvSpPr/>
          <p:nvPr/>
        </p:nvSpPr>
        <p:spPr>
          <a:xfrm>
            <a:off x="3799801" y="2594876"/>
            <a:ext cx="8255" cy="12065"/>
          </a:xfrm>
          <a:custGeom>
            <a:avLst/>
            <a:gdLst/>
            <a:ahLst/>
            <a:cxnLst/>
            <a:rect l="l" t="t" r="r" b="b"/>
            <a:pathLst>
              <a:path w="8254" h="12064" extrusionOk="0">
                <a:moveTo>
                  <a:pt x="7912" y="0"/>
                </a:moveTo>
                <a:lnTo>
                  <a:pt x="0"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42"/>
          <p:cNvSpPr/>
          <p:nvPr/>
        </p:nvSpPr>
        <p:spPr>
          <a:xfrm>
            <a:off x="3765956" y="2639517"/>
            <a:ext cx="9525" cy="11430"/>
          </a:xfrm>
          <a:custGeom>
            <a:avLst/>
            <a:gdLst/>
            <a:ahLst/>
            <a:cxnLst/>
            <a:rect l="l" t="t" r="r" b="b"/>
            <a:pathLst>
              <a:path w="9525" h="11430" extrusionOk="0">
                <a:moveTo>
                  <a:pt x="9004" y="0"/>
                </a:moveTo>
                <a:lnTo>
                  <a:pt x="6121" y="3606"/>
                </a:lnTo>
                <a:lnTo>
                  <a:pt x="0" y="1080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42"/>
          <p:cNvSpPr/>
          <p:nvPr/>
        </p:nvSpPr>
        <p:spPr>
          <a:xfrm>
            <a:off x="3657955" y="2681643"/>
            <a:ext cx="81280" cy="75565"/>
          </a:xfrm>
          <a:custGeom>
            <a:avLst/>
            <a:gdLst/>
            <a:ahLst/>
            <a:cxnLst/>
            <a:rect l="l" t="t" r="r" b="b"/>
            <a:pathLst>
              <a:path w="81279" h="75564" extrusionOk="0">
                <a:moveTo>
                  <a:pt x="81000" y="0"/>
                </a:moveTo>
                <a:lnTo>
                  <a:pt x="60490" y="21602"/>
                </a:lnTo>
                <a:lnTo>
                  <a:pt x="31686" y="48958"/>
                </a:lnTo>
                <a:lnTo>
                  <a:pt x="2158" y="73799"/>
                </a:lnTo>
                <a:lnTo>
                  <a:pt x="0" y="7523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42"/>
          <p:cNvSpPr/>
          <p:nvPr/>
        </p:nvSpPr>
        <p:spPr>
          <a:xfrm>
            <a:off x="3612959" y="2781363"/>
            <a:ext cx="12065" cy="7620"/>
          </a:xfrm>
          <a:custGeom>
            <a:avLst/>
            <a:gdLst/>
            <a:ahLst/>
            <a:cxnLst/>
            <a:rect l="l" t="t" r="r" b="b"/>
            <a:pathLst>
              <a:path w="12064" h="7619" extrusionOk="0">
                <a:moveTo>
                  <a:pt x="11518" y="0"/>
                </a:moveTo>
                <a:lnTo>
                  <a:pt x="0" y="75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42"/>
          <p:cNvSpPr/>
          <p:nvPr/>
        </p:nvSpPr>
        <p:spPr>
          <a:xfrm>
            <a:off x="3565436" y="2810522"/>
            <a:ext cx="12065" cy="6985"/>
          </a:xfrm>
          <a:custGeom>
            <a:avLst/>
            <a:gdLst/>
            <a:ahLst/>
            <a:cxnLst/>
            <a:rect l="l" t="t" r="r" b="b"/>
            <a:pathLst>
              <a:path w="12064" h="6985" extrusionOk="0">
                <a:moveTo>
                  <a:pt x="11887" y="0"/>
                </a:moveTo>
                <a:lnTo>
                  <a:pt x="723" y="6476"/>
                </a:lnTo>
                <a:lnTo>
                  <a:pt x="0" y="683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42"/>
          <p:cNvSpPr/>
          <p:nvPr/>
        </p:nvSpPr>
        <p:spPr>
          <a:xfrm>
            <a:off x="3422522" y="2835363"/>
            <a:ext cx="106045" cy="33655"/>
          </a:xfrm>
          <a:custGeom>
            <a:avLst/>
            <a:gdLst/>
            <a:ahLst/>
            <a:cxnLst/>
            <a:rect l="l" t="t" r="r" b="b"/>
            <a:pathLst>
              <a:path w="106045" h="33655" extrusionOk="0">
                <a:moveTo>
                  <a:pt x="105473" y="0"/>
                </a:moveTo>
                <a:lnTo>
                  <a:pt x="77762" y="11150"/>
                </a:lnTo>
                <a:lnTo>
                  <a:pt x="44272" y="22313"/>
                </a:lnTo>
                <a:lnTo>
                  <a:pt x="10071" y="31318"/>
                </a:lnTo>
                <a:lnTo>
                  <a:pt x="0" y="3312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42"/>
          <p:cNvSpPr/>
          <p:nvPr/>
        </p:nvSpPr>
        <p:spPr>
          <a:xfrm>
            <a:off x="3367798" y="2874594"/>
            <a:ext cx="13970" cy="1905"/>
          </a:xfrm>
          <a:custGeom>
            <a:avLst/>
            <a:gdLst/>
            <a:ahLst/>
            <a:cxnLst/>
            <a:rect l="l" t="t" r="r" b="b"/>
            <a:pathLst>
              <a:path w="13970" h="1905" extrusionOk="0">
                <a:moveTo>
                  <a:pt x="13677" y="0"/>
                </a:moveTo>
                <a:lnTo>
                  <a:pt x="0" y="144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42"/>
          <p:cNvSpPr/>
          <p:nvPr/>
        </p:nvSpPr>
        <p:spPr>
          <a:xfrm>
            <a:off x="3312718" y="2877121"/>
            <a:ext cx="14604" cy="635"/>
          </a:xfrm>
          <a:custGeom>
            <a:avLst/>
            <a:gdLst/>
            <a:ahLst/>
            <a:cxnLst/>
            <a:rect l="l" t="t" r="r" b="b"/>
            <a:pathLst>
              <a:path w="14604" h="635" extrusionOk="0">
                <a:moveTo>
                  <a:pt x="-11159" y="177"/>
                </a:moveTo>
                <a:lnTo>
                  <a:pt x="25206" y="177"/>
                </a:lnTo>
              </a:path>
            </a:pathLst>
          </a:custGeom>
          <a:noFill/>
          <a:ln w="226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42"/>
          <p:cNvSpPr/>
          <p:nvPr/>
        </p:nvSpPr>
        <p:spPr>
          <a:xfrm>
            <a:off x="3164039" y="2848686"/>
            <a:ext cx="107314" cy="25400"/>
          </a:xfrm>
          <a:custGeom>
            <a:avLst/>
            <a:gdLst/>
            <a:ahLst/>
            <a:cxnLst/>
            <a:rect l="l" t="t" r="r" b="b"/>
            <a:pathLst>
              <a:path w="107314" h="25400" extrusionOk="0">
                <a:moveTo>
                  <a:pt x="107276" y="25196"/>
                </a:moveTo>
                <a:lnTo>
                  <a:pt x="95758" y="23749"/>
                </a:lnTo>
                <a:lnTo>
                  <a:pt x="61201" y="17627"/>
                </a:lnTo>
                <a:lnTo>
                  <a:pt x="27000" y="8991"/>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42"/>
          <p:cNvSpPr/>
          <p:nvPr/>
        </p:nvSpPr>
        <p:spPr>
          <a:xfrm>
            <a:off x="3112922" y="2827439"/>
            <a:ext cx="12700" cy="6350"/>
          </a:xfrm>
          <a:custGeom>
            <a:avLst/>
            <a:gdLst/>
            <a:ahLst/>
            <a:cxnLst/>
            <a:rect l="l" t="t" r="r" b="b"/>
            <a:pathLst>
              <a:path w="12700" h="6350" extrusionOk="0">
                <a:moveTo>
                  <a:pt x="12598" y="5765"/>
                </a:moveTo>
                <a:lnTo>
                  <a:pt x="11163" y="539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42"/>
          <p:cNvSpPr/>
          <p:nvPr/>
        </p:nvSpPr>
        <p:spPr>
          <a:xfrm>
            <a:off x="3063963" y="2801518"/>
            <a:ext cx="12700" cy="6985"/>
          </a:xfrm>
          <a:custGeom>
            <a:avLst/>
            <a:gdLst/>
            <a:ahLst/>
            <a:cxnLst/>
            <a:rect l="l" t="t" r="r" b="b"/>
            <a:pathLst>
              <a:path w="12700" h="6985" extrusionOk="0">
                <a:moveTo>
                  <a:pt x="12230" y="6845"/>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42"/>
          <p:cNvSpPr/>
          <p:nvPr/>
        </p:nvSpPr>
        <p:spPr>
          <a:xfrm>
            <a:off x="2944444" y="2707919"/>
            <a:ext cx="85090" cy="71120"/>
          </a:xfrm>
          <a:custGeom>
            <a:avLst/>
            <a:gdLst/>
            <a:ahLst/>
            <a:cxnLst/>
            <a:rect l="l" t="t" r="r" b="b"/>
            <a:pathLst>
              <a:path w="85089" h="71119" extrusionOk="0">
                <a:moveTo>
                  <a:pt x="84594" y="70916"/>
                </a:moveTo>
                <a:lnTo>
                  <a:pt x="83515" y="70205"/>
                </a:lnTo>
                <a:lnTo>
                  <a:pt x="53276" y="47523"/>
                </a:lnTo>
                <a:lnTo>
                  <a:pt x="23761" y="2232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9" name="Google Shape;999;p42"/>
          <p:cNvSpPr/>
          <p:nvPr/>
        </p:nvSpPr>
        <p:spPr>
          <a:xfrm>
            <a:off x="2906636" y="2667596"/>
            <a:ext cx="9525" cy="10795"/>
          </a:xfrm>
          <a:custGeom>
            <a:avLst/>
            <a:gdLst/>
            <a:ahLst/>
            <a:cxnLst/>
            <a:rect l="l" t="t" r="r" b="b"/>
            <a:pathLst>
              <a:path w="9525" h="10794" extrusionOk="0">
                <a:moveTo>
                  <a:pt x="9004" y="10439"/>
                </a:moveTo>
                <a:lnTo>
                  <a:pt x="5397" y="647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1000;p42"/>
          <p:cNvSpPr/>
          <p:nvPr/>
        </p:nvSpPr>
        <p:spPr>
          <a:xfrm>
            <a:off x="2871355" y="2624759"/>
            <a:ext cx="8890" cy="11430"/>
          </a:xfrm>
          <a:custGeom>
            <a:avLst/>
            <a:gdLst/>
            <a:ahLst/>
            <a:cxnLst/>
            <a:rect l="l" t="t" r="r" b="b"/>
            <a:pathLst>
              <a:path w="8889" h="11430" extrusionOk="0">
                <a:moveTo>
                  <a:pt x="8280" y="11163"/>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42"/>
          <p:cNvSpPr/>
          <p:nvPr/>
        </p:nvSpPr>
        <p:spPr>
          <a:xfrm>
            <a:off x="2790355" y="2496235"/>
            <a:ext cx="57150" cy="95250"/>
          </a:xfrm>
          <a:custGeom>
            <a:avLst/>
            <a:gdLst/>
            <a:ahLst/>
            <a:cxnLst/>
            <a:rect l="l" t="t" r="r" b="b"/>
            <a:pathLst>
              <a:path w="57150" h="95250" extrusionOk="0">
                <a:moveTo>
                  <a:pt x="56527" y="95046"/>
                </a:moveTo>
                <a:lnTo>
                  <a:pt x="46088" y="79565"/>
                </a:lnTo>
                <a:lnTo>
                  <a:pt x="23761" y="43205"/>
                </a:lnTo>
                <a:lnTo>
                  <a:pt x="2527" y="5410"/>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42"/>
          <p:cNvSpPr/>
          <p:nvPr/>
        </p:nvSpPr>
        <p:spPr>
          <a:xfrm>
            <a:off x="2766237" y="2446566"/>
            <a:ext cx="5715" cy="12700"/>
          </a:xfrm>
          <a:custGeom>
            <a:avLst/>
            <a:gdLst/>
            <a:ahLst/>
            <a:cxnLst/>
            <a:rect l="l" t="t" r="r" b="b"/>
            <a:pathLst>
              <a:path w="5714" h="12700" extrusionOk="0">
                <a:moveTo>
                  <a:pt x="5397" y="12598"/>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42"/>
          <p:cNvSpPr/>
          <p:nvPr/>
        </p:nvSpPr>
        <p:spPr>
          <a:xfrm>
            <a:off x="2745003" y="2395435"/>
            <a:ext cx="5080" cy="13335"/>
          </a:xfrm>
          <a:custGeom>
            <a:avLst/>
            <a:gdLst/>
            <a:ahLst/>
            <a:cxnLst/>
            <a:rect l="l" t="t" r="r" b="b"/>
            <a:pathLst>
              <a:path w="5080" h="13335" extrusionOk="0">
                <a:moveTo>
                  <a:pt x="5041" y="12966"/>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1004;p42"/>
          <p:cNvSpPr/>
          <p:nvPr/>
        </p:nvSpPr>
        <p:spPr>
          <a:xfrm>
            <a:off x="2699283" y="2250363"/>
            <a:ext cx="31750" cy="106680"/>
          </a:xfrm>
          <a:custGeom>
            <a:avLst/>
            <a:gdLst/>
            <a:ahLst/>
            <a:cxnLst/>
            <a:rect l="l" t="t" r="r" b="b"/>
            <a:pathLst>
              <a:path w="31750" h="106680" extrusionOk="0">
                <a:moveTo>
                  <a:pt x="31318" y="106197"/>
                </a:moveTo>
                <a:lnTo>
                  <a:pt x="24117" y="86042"/>
                </a:lnTo>
                <a:lnTo>
                  <a:pt x="10794" y="4175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42"/>
          <p:cNvSpPr/>
          <p:nvPr/>
        </p:nvSpPr>
        <p:spPr>
          <a:xfrm>
            <a:off x="2687764" y="2195995"/>
            <a:ext cx="3175" cy="13970"/>
          </a:xfrm>
          <a:custGeom>
            <a:avLst/>
            <a:gdLst/>
            <a:ahLst/>
            <a:cxnLst/>
            <a:rect l="l" t="t" r="r" b="b"/>
            <a:pathLst>
              <a:path w="3175" h="13969" extrusionOk="0">
                <a:moveTo>
                  <a:pt x="2870" y="13690"/>
                </a:moveTo>
                <a:lnTo>
                  <a:pt x="1079" y="5410"/>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42"/>
          <p:cNvSpPr/>
          <p:nvPr/>
        </p:nvSpPr>
        <p:spPr>
          <a:xfrm>
            <a:off x="2678760" y="2141639"/>
            <a:ext cx="1905" cy="13970"/>
          </a:xfrm>
          <a:custGeom>
            <a:avLst/>
            <a:gdLst/>
            <a:ahLst/>
            <a:cxnLst/>
            <a:rect l="l" t="t" r="r" b="b"/>
            <a:pathLst>
              <a:path w="1905" h="13969" extrusionOk="0">
                <a:moveTo>
                  <a:pt x="1803" y="13677"/>
                </a:moveTo>
                <a:lnTo>
                  <a:pt x="1803" y="13322"/>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42"/>
          <p:cNvSpPr/>
          <p:nvPr/>
        </p:nvSpPr>
        <p:spPr>
          <a:xfrm>
            <a:off x="2666885" y="1989721"/>
            <a:ext cx="6985" cy="111125"/>
          </a:xfrm>
          <a:custGeom>
            <a:avLst/>
            <a:gdLst/>
            <a:ahLst/>
            <a:cxnLst/>
            <a:rect l="l" t="t" r="r" b="b"/>
            <a:pathLst>
              <a:path w="6985" h="111125" extrusionOk="0">
                <a:moveTo>
                  <a:pt x="6832" y="110515"/>
                </a:moveTo>
                <a:lnTo>
                  <a:pt x="2870" y="70916"/>
                </a:lnTo>
                <a:lnTo>
                  <a:pt x="355" y="2339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8" name="Google Shape;1008;p42"/>
          <p:cNvSpPr/>
          <p:nvPr/>
        </p:nvSpPr>
        <p:spPr>
          <a:xfrm>
            <a:off x="4185720" y="1766154"/>
            <a:ext cx="239045" cy="32724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42"/>
          <p:cNvSpPr/>
          <p:nvPr/>
        </p:nvSpPr>
        <p:spPr>
          <a:xfrm>
            <a:off x="3888714" y="1900796"/>
            <a:ext cx="1270" cy="34925"/>
          </a:xfrm>
          <a:custGeom>
            <a:avLst/>
            <a:gdLst/>
            <a:ahLst/>
            <a:cxnLst/>
            <a:rect l="l" t="t" r="r" b="b"/>
            <a:pathLst>
              <a:path w="1270" h="34925" extrusionOk="0">
                <a:moveTo>
                  <a:pt x="361" y="-11159"/>
                </a:moveTo>
                <a:lnTo>
                  <a:pt x="361" y="45729"/>
                </a:lnTo>
              </a:path>
            </a:pathLst>
          </a:custGeom>
          <a:noFill/>
          <a:ln w="2302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42"/>
          <p:cNvSpPr/>
          <p:nvPr/>
        </p:nvSpPr>
        <p:spPr>
          <a:xfrm>
            <a:off x="3891241" y="1845360"/>
            <a:ext cx="1270" cy="13970"/>
          </a:xfrm>
          <a:custGeom>
            <a:avLst/>
            <a:gdLst/>
            <a:ahLst/>
            <a:cxnLst/>
            <a:rect l="l" t="t" r="r" b="b"/>
            <a:pathLst>
              <a:path w="1270" h="13969" extrusionOk="0">
                <a:moveTo>
                  <a:pt x="0" y="13677"/>
                </a:moveTo>
                <a:lnTo>
                  <a:pt x="0" y="11874"/>
                </a:lnTo>
                <a:lnTo>
                  <a:pt x="107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1011;p42"/>
          <p:cNvSpPr/>
          <p:nvPr/>
        </p:nvSpPr>
        <p:spPr>
          <a:xfrm>
            <a:off x="3897719" y="1696681"/>
            <a:ext cx="26034" cy="107950"/>
          </a:xfrm>
          <a:custGeom>
            <a:avLst/>
            <a:gdLst/>
            <a:ahLst/>
            <a:cxnLst/>
            <a:rect l="l" t="t" r="r" b="b"/>
            <a:pathLst>
              <a:path w="26035" h="107950" extrusionOk="0">
                <a:moveTo>
                  <a:pt x="0" y="107632"/>
                </a:moveTo>
                <a:lnTo>
                  <a:pt x="355" y="104394"/>
                </a:lnTo>
                <a:lnTo>
                  <a:pt x="5397" y="76314"/>
                </a:lnTo>
                <a:lnTo>
                  <a:pt x="11518" y="48958"/>
                </a:lnTo>
                <a:lnTo>
                  <a:pt x="18719" y="21958"/>
                </a:lnTo>
                <a:lnTo>
                  <a:pt x="2556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2" name="Google Shape;1012;p42"/>
          <p:cNvSpPr/>
          <p:nvPr/>
        </p:nvSpPr>
        <p:spPr>
          <a:xfrm>
            <a:off x="3937317" y="1644840"/>
            <a:ext cx="5715" cy="12700"/>
          </a:xfrm>
          <a:custGeom>
            <a:avLst/>
            <a:gdLst/>
            <a:ahLst/>
            <a:cxnLst/>
            <a:rect l="l" t="t" r="r" b="b"/>
            <a:pathLst>
              <a:path w="5714" h="12700" extrusionOk="0">
                <a:moveTo>
                  <a:pt x="0" y="12598"/>
                </a:moveTo>
                <a:lnTo>
                  <a:pt x="539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42"/>
          <p:cNvSpPr/>
          <p:nvPr/>
        </p:nvSpPr>
        <p:spPr>
          <a:xfrm>
            <a:off x="3960355" y="1595158"/>
            <a:ext cx="6985" cy="12700"/>
          </a:xfrm>
          <a:custGeom>
            <a:avLst/>
            <a:gdLst/>
            <a:ahLst/>
            <a:cxnLst/>
            <a:rect l="l" t="t" r="r" b="b"/>
            <a:pathLst>
              <a:path w="6985" h="12700" extrusionOk="0">
                <a:moveTo>
                  <a:pt x="0" y="12242"/>
                </a:moveTo>
                <a:lnTo>
                  <a:pt x="648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42"/>
          <p:cNvSpPr/>
          <p:nvPr/>
        </p:nvSpPr>
        <p:spPr>
          <a:xfrm>
            <a:off x="3988079" y="1473479"/>
            <a:ext cx="69850" cy="85725"/>
          </a:xfrm>
          <a:custGeom>
            <a:avLst/>
            <a:gdLst/>
            <a:ahLst/>
            <a:cxnLst/>
            <a:rect l="l" t="t" r="r" b="b"/>
            <a:pathLst>
              <a:path w="69850" h="85725" extrusionOk="0">
                <a:moveTo>
                  <a:pt x="0" y="85686"/>
                </a:moveTo>
                <a:lnTo>
                  <a:pt x="6476" y="75603"/>
                </a:lnTo>
                <a:lnTo>
                  <a:pt x="21234" y="54724"/>
                </a:lnTo>
                <a:lnTo>
                  <a:pt x="37084" y="34925"/>
                </a:lnTo>
                <a:lnTo>
                  <a:pt x="53276" y="16560"/>
                </a:lnTo>
                <a:lnTo>
                  <a:pt x="6948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42"/>
          <p:cNvSpPr/>
          <p:nvPr/>
        </p:nvSpPr>
        <p:spPr>
          <a:xfrm>
            <a:off x="4088879" y="1437843"/>
            <a:ext cx="10795" cy="8890"/>
          </a:xfrm>
          <a:custGeom>
            <a:avLst/>
            <a:gdLst/>
            <a:ahLst/>
            <a:cxnLst/>
            <a:rect l="l" t="t" r="r" b="b"/>
            <a:pathLst>
              <a:path w="10795" h="8890" extrusionOk="0">
                <a:moveTo>
                  <a:pt x="0" y="8280"/>
                </a:moveTo>
                <a:lnTo>
                  <a:pt x="5765" y="3594"/>
                </a:lnTo>
                <a:lnTo>
                  <a:pt x="1079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42"/>
          <p:cNvSpPr/>
          <p:nvPr/>
        </p:nvSpPr>
        <p:spPr>
          <a:xfrm>
            <a:off x="4134243" y="1407960"/>
            <a:ext cx="12700" cy="6985"/>
          </a:xfrm>
          <a:custGeom>
            <a:avLst/>
            <a:gdLst/>
            <a:ahLst/>
            <a:cxnLst/>
            <a:rect l="l" t="t" r="r" b="b"/>
            <a:pathLst>
              <a:path w="12700" h="6984" extrusionOk="0">
                <a:moveTo>
                  <a:pt x="0" y="6845"/>
                </a:moveTo>
                <a:lnTo>
                  <a:pt x="1223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42"/>
          <p:cNvSpPr/>
          <p:nvPr/>
        </p:nvSpPr>
        <p:spPr>
          <a:xfrm>
            <a:off x="4183926" y="1368361"/>
            <a:ext cx="108585" cy="22860"/>
          </a:xfrm>
          <a:custGeom>
            <a:avLst/>
            <a:gdLst/>
            <a:ahLst/>
            <a:cxnLst/>
            <a:rect l="l" t="t" r="r" b="b"/>
            <a:pathLst>
              <a:path w="108585" h="22859" extrusionOk="0">
                <a:moveTo>
                  <a:pt x="0" y="22313"/>
                </a:moveTo>
                <a:lnTo>
                  <a:pt x="52197" y="6476"/>
                </a:lnTo>
                <a:lnTo>
                  <a:pt x="95034" y="355"/>
                </a:lnTo>
                <a:lnTo>
                  <a:pt x="107988"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42"/>
          <p:cNvSpPr/>
          <p:nvPr/>
        </p:nvSpPr>
        <p:spPr>
          <a:xfrm>
            <a:off x="4333316" y="1369796"/>
            <a:ext cx="13970" cy="1905"/>
          </a:xfrm>
          <a:custGeom>
            <a:avLst/>
            <a:gdLst/>
            <a:ahLst/>
            <a:cxnLst/>
            <a:rect l="l" t="t" r="r" b="b"/>
            <a:pathLst>
              <a:path w="13970" h="1905" extrusionOk="0">
                <a:moveTo>
                  <a:pt x="0" y="0"/>
                </a:moveTo>
                <a:lnTo>
                  <a:pt x="10083" y="1079"/>
                </a:lnTo>
                <a:lnTo>
                  <a:pt x="13677" y="180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42"/>
          <p:cNvSpPr/>
          <p:nvPr/>
        </p:nvSpPr>
        <p:spPr>
          <a:xfrm>
            <a:off x="4387684" y="1380236"/>
            <a:ext cx="13335" cy="4445"/>
          </a:xfrm>
          <a:custGeom>
            <a:avLst/>
            <a:gdLst/>
            <a:ahLst/>
            <a:cxnLst/>
            <a:rect l="l" t="t" r="r" b="b"/>
            <a:pathLst>
              <a:path w="13335" h="4444" extrusionOk="0">
                <a:moveTo>
                  <a:pt x="0" y="0"/>
                </a:moveTo>
                <a:lnTo>
                  <a:pt x="12953" y="431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42"/>
          <p:cNvSpPr/>
          <p:nvPr/>
        </p:nvSpPr>
        <p:spPr>
          <a:xfrm>
            <a:off x="4439158" y="1400035"/>
            <a:ext cx="91440" cy="61594"/>
          </a:xfrm>
          <a:custGeom>
            <a:avLst/>
            <a:gdLst/>
            <a:ahLst/>
            <a:cxnLst/>
            <a:rect l="l" t="t" r="r" b="b"/>
            <a:pathLst>
              <a:path w="91439" h="61594" extrusionOk="0">
                <a:moveTo>
                  <a:pt x="0" y="0"/>
                </a:moveTo>
                <a:lnTo>
                  <a:pt x="48247" y="27368"/>
                </a:lnTo>
                <a:lnTo>
                  <a:pt x="85318" y="56159"/>
                </a:lnTo>
                <a:lnTo>
                  <a:pt x="91439" y="6156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42"/>
          <p:cNvSpPr/>
          <p:nvPr/>
        </p:nvSpPr>
        <p:spPr>
          <a:xfrm>
            <a:off x="4560480" y="1490764"/>
            <a:ext cx="9525" cy="10795"/>
          </a:xfrm>
          <a:custGeom>
            <a:avLst/>
            <a:gdLst/>
            <a:ahLst/>
            <a:cxnLst/>
            <a:rect l="l" t="t" r="r" b="b"/>
            <a:pathLst>
              <a:path w="9525" h="10794" extrusionOk="0">
                <a:moveTo>
                  <a:pt x="0" y="0"/>
                </a:moveTo>
                <a:lnTo>
                  <a:pt x="9004" y="104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42"/>
          <p:cNvSpPr/>
          <p:nvPr/>
        </p:nvSpPr>
        <p:spPr>
          <a:xfrm>
            <a:off x="4595405" y="1533601"/>
            <a:ext cx="8255" cy="11430"/>
          </a:xfrm>
          <a:custGeom>
            <a:avLst/>
            <a:gdLst/>
            <a:ahLst/>
            <a:cxnLst/>
            <a:rect l="l" t="t" r="r" b="b"/>
            <a:pathLst>
              <a:path w="8254" h="11430" extrusionOk="0">
                <a:moveTo>
                  <a:pt x="0" y="0"/>
                </a:moveTo>
                <a:lnTo>
                  <a:pt x="7912" y="1116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3" name="Google Shape;1023;p42"/>
          <p:cNvSpPr/>
          <p:nvPr/>
        </p:nvSpPr>
        <p:spPr>
          <a:xfrm>
            <a:off x="4625644" y="1579676"/>
            <a:ext cx="46990" cy="100965"/>
          </a:xfrm>
          <a:custGeom>
            <a:avLst/>
            <a:gdLst/>
            <a:ahLst/>
            <a:cxnLst/>
            <a:rect l="l" t="t" r="r" b="b"/>
            <a:pathLst>
              <a:path w="46989" h="100964" extrusionOk="0">
                <a:moveTo>
                  <a:pt x="0" y="0"/>
                </a:moveTo>
                <a:lnTo>
                  <a:pt x="7556" y="13322"/>
                </a:lnTo>
                <a:lnTo>
                  <a:pt x="19799" y="37083"/>
                </a:lnTo>
                <a:lnTo>
                  <a:pt x="31318" y="61201"/>
                </a:lnTo>
                <a:lnTo>
                  <a:pt x="41389" y="86398"/>
                </a:lnTo>
                <a:lnTo>
                  <a:pt x="46431" y="10044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4" name="Google Shape;1024;p42"/>
          <p:cNvSpPr/>
          <p:nvPr/>
        </p:nvSpPr>
        <p:spPr>
          <a:xfrm>
            <a:off x="4685042" y="1719364"/>
            <a:ext cx="3810" cy="13970"/>
          </a:xfrm>
          <a:custGeom>
            <a:avLst/>
            <a:gdLst/>
            <a:ahLst/>
            <a:cxnLst/>
            <a:rect l="l" t="t" r="r" b="b"/>
            <a:pathLst>
              <a:path w="3810" h="13969" extrusionOk="0">
                <a:moveTo>
                  <a:pt x="0" y="0"/>
                </a:moveTo>
                <a:lnTo>
                  <a:pt x="3594"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5" name="Google Shape;1025;p42"/>
          <p:cNvSpPr/>
          <p:nvPr/>
        </p:nvSpPr>
        <p:spPr>
          <a:xfrm>
            <a:off x="4697996" y="1773364"/>
            <a:ext cx="2540" cy="13970"/>
          </a:xfrm>
          <a:custGeom>
            <a:avLst/>
            <a:gdLst/>
            <a:ahLst/>
            <a:cxnLst/>
            <a:rect l="l" t="t" r="r" b="b"/>
            <a:pathLst>
              <a:path w="2539" h="13969" extrusionOk="0">
                <a:moveTo>
                  <a:pt x="0" y="0"/>
                </a:moveTo>
                <a:lnTo>
                  <a:pt x="2527"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42"/>
          <p:cNvSpPr/>
          <p:nvPr/>
        </p:nvSpPr>
        <p:spPr>
          <a:xfrm>
            <a:off x="4707001" y="1828076"/>
            <a:ext cx="5080" cy="111125"/>
          </a:xfrm>
          <a:custGeom>
            <a:avLst/>
            <a:gdLst/>
            <a:ahLst/>
            <a:cxnLst/>
            <a:rect l="l" t="t" r="r" b="b"/>
            <a:pathLst>
              <a:path w="5079" h="111125" extrusionOk="0">
                <a:moveTo>
                  <a:pt x="0" y="0"/>
                </a:moveTo>
                <a:lnTo>
                  <a:pt x="0" y="723"/>
                </a:lnTo>
                <a:lnTo>
                  <a:pt x="2882" y="28803"/>
                </a:lnTo>
                <a:lnTo>
                  <a:pt x="4318" y="57607"/>
                </a:lnTo>
                <a:lnTo>
                  <a:pt x="5041" y="86042"/>
                </a:lnTo>
                <a:lnTo>
                  <a:pt x="4318" y="11052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7" name="Google Shape;1027;p42"/>
          <p:cNvSpPr/>
          <p:nvPr/>
        </p:nvSpPr>
        <p:spPr>
          <a:xfrm>
            <a:off x="4707725" y="1980006"/>
            <a:ext cx="1905" cy="13970"/>
          </a:xfrm>
          <a:custGeom>
            <a:avLst/>
            <a:gdLst/>
            <a:ahLst/>
            <a:cxnLst/>
            <a:rect l="l" t="t" r="r" b="b"/>
            <a:pathLst>
              <a:path w="1904" h="13969" extrusionOk="0">
                <a:moveTo>
                  <a:pt x="1435"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1028;p42"/>
          <p:cNvSpPr/>
          <p:nvPr/>
        </p:nvSpPr>
        <p:spPr>
          <a:xfrm>
            <a:off x="4699444" y="2034717"/>
            <a:ext cx="2540" cy="13970"/>
          </a:xfrm>
          <a:custGeom>
            <a:avLst/>
            <a:gdLst/>
            <a:ahLst/>
            <a:cxnLst/>
            <a:rect l="l" t="t" r="r" b="b"/>
            <a:pathLst>
              <a:path w="2539" h="13969" extrusionOk="0">
                <a:moveTo>
                  <a:pt x="2158" y="0"/>
                </a:move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1029;p42"/>
          <p:cNvSpPr/>
          <p:nvPr/>
        </p:nvSpPr>
        <p:spPr>
          <a:xfrm>
            <a:off x="4654080" y="2088718"/>
            <a:ext cx="36830" cy="104775"/>
          </a:xfrm>
          <a:custGeom>
            <a:avLst/>
            <a:gdLst/>
            <a:ahLst/>
            <a:cxnLst/>
            <a:rect l="l" t="t" r="r" b="b"/>
            <a:pathLst>
              <a:path w="36829" h="104775" extrusionOk="0">
                <a:moveTo>
                  <a:pt x="36360" y="0"/>
                </a:moveTo>
                <a:lnTo>
                  <a:pt x="30594" y="21247"/>
                </a:lnTo>
                <a:lnTo>
                  <a:pt x="22313" y="47523"/>
                </a:lnTo>
                <a:lnTo>
                  <a:pt x="12953" y="73444"/>
                </a:lnTo>
                <a:lnTo>
                  <a:pt x="2882" y="98640"/>
                </a:lnTo>
                <a:lnTo>
                  <a:pt x="0" y="10476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0" name="Google Shape;1030;p42"/>
          <p:cNvSpPr/>
          <p:nvPr/>
        </p:nvSpPr>
        <p:spPr>
          <a:xfrm>
            <a:off x="4629238" y="2230564"/>
            <a:ext cx="6985" cy="12700"/>
          </a:xfrm>
          <a:custGeom>
            <a:avLst/>
            <a:gdLst/>
            <a:ahLst/>
            <a:cxnLst/>
            <a:rect l="l" t="t" r="r" b="b"/>
            <a:pathLst>
              <a:path w="6985" h="12700" extrusionOk="0">
                <a:moveTo>
                  <a:pt x="6845" y="0"/>
                </a:moveTo>
                <a:lnTo>
                  <a:pt x="4317" y="4673"/>
                </a:lnTo>
                <a:lnTo>
                  <a:pt x="0" y="1223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1" name="Google Shape;1031;p42"/>
          <p:cNvSpPr/>
          <p:nvPr/>
        </p:nvSpPr>
        <p:spPr>
          <a:xfrm>
            <a:off x="4599355" y="2278075"/>
            <a:ext cx="8255" cy="11430"/>
          </a:xfrm>
          <a:custGeom>
            <a:avLst/>
            <a:gdLst/>
            <a:ahLst/>
            <a:cxnLst/>
            <a:rect l="l" t="t" r="r" b="b"/>
            <a:pathLst>
              <a:path w="8254" h="11430" extrusionOk="0">
                <a:moveTo>
                  <a:pt x="7924" y="0"/>
                </a:moveTo>
                <a:lnTo>
                  <a:pt x="6845" y="1447"/>
                </a:lnTo>
                <a:lnTo>
                  <a:pt x="0" y="1116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42"/>
          <p:cNvSpPr/>
          <p:nvPr/>
        </p:nvSpPr>
        <p:spPr>
          <a:xfrm>
            <a:off x="4492802" y="2322360"/>
            <a:ext cx="81915" cy="74930"/>
          </a:xfrm>
          <a:custGeom>
            <a:avLst/>
            <a:gdLst/>
            <a:ahLst/>
            <a:cxnLst/>
            <a:rect l="l" t="t" r="r" b="b"/>
            <a:pathLst>
              <a:path w="81914" h="74930" extrusionOk="0">
                <a:moveTo>
                  <a:pt x="81356" y="0"/>
                </a:moveTo>
                <a:lnTo>
                  <a:pt x="66598" y="16205"/>
                </a:lnTo>
                <a:lnTo>
                  <a:pt x="49682" y="33845"/>
                </a:lnTo>
                <a:lnTo>
                  <a:pt x="32042" y="50037"/>
                </a:lnTo>
                <a:lnTo>
                  <a:pt x="13677" y="64795"/>
                </a:lnTo>
                <a:lnTo>
                  <a:pt x="0" y="7452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42"/>
          <p:cNvSpPr/>
          <p:nvPr/>
        </p:nvSpPr>
        <p:spPr>
          <a:xfrm>
            <a:off x="4445279" y="2418842"/>
            <a:ext cx="12700" cy="6985"/>
          </a:xfrm>
          <a:custGeom>
            <a:avLst/>
            <a:gdLst/>
            <a:ahLst/>
            <a:cxnLst/>
            <a:rect l="l" t="t" r="r" b="b"/>
            <a:pathLst>
              <a:path w="12700" h="6985" extrusionOk="0">
                <a:moveTo>
                  <a:pt x="12242" y="0"/>
                </a:moveTo>
                <a:lnTo>
                  <a:pt x="2882" y="5397"/>
                </a:lnTo>
                <a:lnTo>
                  <a:pt x="0" y="64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4" name="Google Shape;1034;p42"/>
          <p:cNvSpPr/>
          <p:nvPr/>
        </p:nvSpPr>
        <p:spPr>
          <a:xfrm>
            <a:off x="4394162" y="2441879"/>
            <a:ext cx="13335" cy="4445"/>
          </a:xfrm>
          <a:custGeom>
            <a:avLst/>
            <a:gdLst/>
            <a:ahLst/>
            <a:cxnLst/>
            <a:rect l="l" t="t" r="r" b="b"/>
            <a:pathLst>
              <a:path w="13335" h="4444" extrusionOk="0">
                <a:moveTo>
                  <a:pt x="12953" y="0"/>
                </a:moveTo>
                <a:lnTo>
                  <a:pt x="12953" y="0"/>
                </a:lnTo>
                <a:lnTo>
                  <a:pt x="0" y="431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42"/>
          <p:cNvSpPr/>
          <p:nvPr/>
        </p:nvSpPr>
        <p:spPr>
          <a:xfrm>
            <a:off x="4243679" y="2455202"/>
            <a:ext cx="110489" cy="5715"/>
          </a:xfrm>
          <a:custGeom>
            <a:avLst/>
            <a:gdLst/>
            <a:ahLst/>
            <a:cxnLst/>
            <a:rect l="l" t="t" r="r" b="b"/>
            <a:pathLst>
              <a:path w="110489" h="5714" extrusionOk="0">
                <a:moveTo>
                  <a:pt x="110159" y="723"/>
                </a:moveTo>
                <a:lnTo>
                  <a:pt x="100075" y="2514"/>
                </a:lnTo>
                <a:lnTo>
                  <a:pt x="78485" y="4673"/>
                </a:lnTo>
                <a:lnTo>
                  <a:pt x="56883" y="5397"/>
                </a:lnTo>
                <a:lnTo>
                  <a:pt x="35280" y="4673"/>
                </a:lnTo>
                <a:lnTo>
                  <a:pt x="13677" y="251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42"/>
          <p:cNvSpPr/>
          <p:nvPr/>
        </p:nvSpPr>
        <p:spPr>
          <a:xfrm>
            <a:off x="4190403" y="2440444"/>
            <a:ext cx="13335" cy="5080"/>
          </a:xfrm>
          <a:custGeom>
            <a:avLst/>
            <a:gdLst/>
            <a:ahLst/>
            <a:cxnLst/>
            <a:rect l="l" t="t" r="r" b="b"/>
            <a:pathLst>
              <a:path w="13335" h="5080" extrusionOk="0">
                <a:moveTo>
                  <a:pt x="13322" y="4673"/>
                </a:moveTo>
                <a:lnTo>
                  <a:pt x="3594" y="143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1037;p42"/>
          <p:cNvSpPr/>
          <p:nvPr/>
        </p:nvSpPr>
        <p:spPr>
          <a:xfrm>
            <a:off x="4140365" y="2417394"/>
            <a:ext cx="12700" cy="6985"/>
          </a:xfrm>
          <a:custGeom>
            <a:avLst/>
            <a:gdLst/>
            <a:ahLst/>
            <a:cxnLst/>
            <a:rect l="l" t="t" r="r" b="b"/>
            <a:pathLst>
              <a:path w="12700" h="6985" extrusionOk="0">
                <a:moveTo>
                  <a:pt x="12230" y="6489"/>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1038;p42"/>
          <p:cNvSpPr/>
          <p:nvPr/>
        </p:nvSpPr>
        <p:spPr>
          <a:xfrm>
            <a:off x="4024795" y="2319477"/>
            <a:ext cx="80645" cy="76200"/>
          </a:xfrm>
          <a:custGeom>
            <a:avLst/>
            <a:gdLst/>
            <a:ahLst/>
            <a:cxnLst/>
            <a:rect l="l" t="t" r="r" b="b"/>
            <a:pathLst>
              <a:path w="80645" h="76200" extrusionOk="0">
                <a:moveTo>
                  <a:pt x="80289" y="75603"/>
                </a:moveTo>
                <a:lnTo>
                  <a:pt x="33845" y="36728"/>
                </a:lnTo>
                <a:lnTo>
                  <a:pt x="368" y="72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1039;p42"/>
          <p:cNvSpPr/>
          <p:nvPr/>
        </p:nvSpPr>
        <p:spPr>
          <a:xfrm>
            <a:off x="3991686" y="2275204"/>
            <a:ext cx="7620" cy="12065"/>
          </a:xfrm>
          <a:custGeom>
            <a:avLst/>
            <a:gdLst/>
            <a:ahLst/>
            <a:cxnLst/>
            <a:rect l="l" t="t" r="r" b="b"/>
            <a:pathLst>
              <a:path w="7620" h="12064" extrusionOk="0">
                <a:moveTo>
                  <a:pt x="7556" y="11518"/>
                </a:moveTo>
                <a:lnTo>
                  <a:pt x="2870" y="4673"/>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0" name="Google Shape;1040;p42"/>
          <p:cNvSpPr/>
          <p:nvPr/>
        </p:nvSpPr>
        <p:spPr>
          <a:xfrm>
            <a:off x="3963593" y="2227681"/>
            <a:ext cx="6985" cy="12700"/>
          </a:xfrm>
          <a:custGeom>
            <a:avLst/>
            <a:gdLst/>
            <a:ahLst/>
            <a:cxnLst/>
            <a:rect l="l" t="t" r="r" b="b"/>
            <a:pathLst>
              <a:path w="6985" h="12700" extrusionOk="0">
                <a:moveTo>
                  <a:pt x="6489" y="12242"/>
                </a:moveTo>
                <a:lnTo>
                  <a:pt x="3962" y="7912"/>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42"/>
          <p:cNvSpPr/>
          <p:nvPr/>
        </p:nvSpPr>
        <p:spPr>
          <a:xfrm>
            <a:off x="3909605" y="2085835"/>
            <a:ext cx="36195" cy="104775"/>
          </a:xfrm>
          <a:custGeom>
            <a:avLst/>
            <a:gdLst/>
            <a:ahLst/>
            <a:cxnLst/>
            <a:rect l="l" t="t" r="r" b="b"/>
            <a:pathLst>
              <a:path w="36195" h="104775" extrusionOk="0">
                <a:moveTo>
                  <a:pt x="35636" y="104406"/>
                </a:moveTo>
                <a:lnTo>
                  <a:pt x="34556" y="101879"/>
                </a:lnTo>
                <a:lnTo>
                  <a:pt x="24117" y="76682"/>
                </a:lnTo>
                <a:lnTo>
                  <a:pt x="14757" y="50761"/>
                </a:lnTo>
                <a:lnTo>
                  <a:pt x="6476" y="24485"/>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42"/>
          <p:cNvSpPr/>
          <p:nvPr/>
        </p:nvSpPr>
        <p:spPr>
          <a:xfrm>
            <a:off x="3898442" y="2031479"/>
            <a:ext cx="2540" cy="13970"/>
          </a:xfrm>
          <a:custGeom>
            <a:avLst/>
            <a:gdLst/>
            <a:ahLst/>
            <a:cxnLst/>
            <a:rect l="l" t="t" r="r" b="b"/>
            <a:pathLst>
              <a:path w="2539" h="13969" extrusionOk="0">
                <a:moveTo>
                  <a:pt x="2514" y="13677"/>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3" name="Google Shape;1043;p42"/>
          <p:cNvSpPr/>
          <p:nvPr/>
        </p:nvSpPr>
        <p:spPr>
          <a:xfrm>
            <a:off x="3891241" y="1976754"/>
            <a:ext cx="1905" cy="13970"/>
          </a:xfrm>
          <a:custGeom>
            <a:avLst/>
            <a:gdLst/>
            <a:ahLst/>
            <a:cxnLst/>
            <a:rect l="l" t="t" r="r" b="b"/>
            <a:pathLst>
              <a:path w="1904" h="13969" extrusionOk="0">
                <a:moveTo>
                  <a:pt x="1435" y="13690"/>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4" name="Google Shape;1044;p42"/>
          <p:cNvSpPr/>
          <p:nvPr/>
        </p:nvSpPr>
        <p:spPr>
          <a:xfrm>
            <a:off x="3631679" y="1926005"/>
            <a:ext cx="635" cy="13970"/>
          </a:xfrm>
          <a:custGeom>
            <a:avLst/>
            <a:gdLst/>
            <a:ahLst/>
            <a:cxnLst/>
            <a:rect l="l" t="t" r="r" b="b"/>
            <a:pathLst>
              <a:path w="635" h="13969" extrusionOk="0">
                <a:moveTo>
                  <a:pt x="-11159" y="6838"/>
                </a:moveTo>
                <a:lnTo>
                  <a:pt x="11515" y="6838"/>
                </a:lnTo>
              </a:path>
            </a:pathLst>
          </a:custGeom>
          <a:noFill/>
          <a:ln w="35975"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42"/>
          <p:cNvSpPr/>
          <p:nvPr/>
        </p:nvSpPr>
        <p:spPr>
          <a:xfrm>
            <a:off x="3633114" y="1870557"/>
            <a:ext cx="1270" cy="13970"/>
          </a:xfrm>
          <a:custGeom>
            <a:avLst/>
            <a:gdLst/>
            <a:ahLst/>
            <a:cxnLst/>
            <a:rect l="l" t="t" r="r" b="b"/>
            <a:pathLst>
              <a:path w="1270" h="13969" extrusionOk="0">
                <a:moveTo>
                  <a:pt x="0" y="13677"/>
                </a:moveTo>
                <a:lnTo>
                  <a:pt x="72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6" name="Google Shape;1046;p42"/>
          <p:cNvSpPr/>
          <p:nvPr/>
        </p:nvSpPr>
        <p:spPr>
          <a:xfrm>
            <a:off x="3636721" y="1719364"/>
            <a:ext cx="15240" cy="109855"/>
          </a:xfrm>
          <a:custGeom>
            <a:avLst/>
            <a:gdLst/>
            <a:ahLst/>
            <a:cxnLst/>
            <a:rect l="l" t="t" r="r" b="b"/>
            <a:pathLst>
              <a:path w="15239" h="109855" extrusionOk="0">
                <a:moveTo>
                  <a:pt x="0" y="109791"/>
                </a:moveTo>
                <a:lnTo>
                  <a:pt x="3238" y="77762"/>
                </a:lnTo>
                <a:lnTo>
                  <a:pt x="9359" y="30594"/>
                </a:lnTo>
                <a:lnTo>
                  <a:pt x="14757"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7" name="Google Shape;1047;p42"/>
          <p:cNvSpPr/>
          <p:nvPr/>
        </p:nvSpPr>
        <p:spPr>
          <a:xfrm>
            <a:off x="3659759" y="1665363"/>
            <a:ext cx="3175" cy="13335"/>
          </a:xfrm>
          <a:custGeom>
            <a:avLst/>
            <a:gdLst/>
            <a:ahLst/>
            <a:cxnLst/>
            <a:rect l="l" t="t" r="r" b="b"/>
            <a:pathLst>
              <a:path w="3175" h="13335" extrusionOk="0">
                <a:moveTo>
                  <a:pt x="0" y="13322"/>
                </a:moveTo>
                <a:lnTo>
                  <a:pt x="288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 name="Google Shape;1048;p42"/>
          <p:cNvSpPr/>
          <p:nvPr/>
        </p:nvSpPr>
        <p:spPr>
          <a:xfrm>
            <a:off x="3672357" y="1611363"/>
            <a:ext cx="3810" cy="13970"/>
          </a:xfrm>
          <a:custGeom>
            <a:avLst/>
            <a:gdLst/>
            <a:ahLst/>
            <a:cxnLst/>
            <a:rect l="l" t="t" r="r" b="b"/>
            <a:pathLst>
              <a:path w="3810" h="13969" extrusionOk="0">
                <a:moveTo>
                  <a:pt x="0" y="13677"/>
                </a:moveTo>
                <a:lnTo>
                  <a:pt x="3238" y="1435"/>
                </a:lnTo>
                <a:lnTo>
                  <a:pt x="3606"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42"/>
          <p:cNvSpPr/>
          <p:nvPr/>
        </p:nvSpPr>
        <p:spPr>
          <a:xfrm>
            <a:off x="3687838" y="1468437"/>
            <a:ext cx="39370" cy="103505"/>
          </a:xfrm>
          <a:custGeom>
            <a:avLst/>
            <a:gdLst/>
            <a:ahLst/>
            <a:cxnLst/>
            <a:rect l="l" t="t" r="r" b="b"/>
            <a:pathLst>
              <a:path w="39370" h="103505" extrusionOk="0">
                <a:moveTo>
                  <a:pt x="0" y="103327"/>
                </a:moveTo>
                <a:lnTo>
                  <a:pt x="1079" y="100088"/>
                </a:lnTo>
                <a:lnTo>
                  <a:pt x="16205" y="57238"/>
                </a:lnTo>
                <a:lnTo>
                  <a:pt x="32397" y="15125"/>
                </a:lnTo>
                <a:lnTo>
                  <a:pt x="3924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42"/>
          <p:cNvSpPr/>
          <p:nvPr/>
        </p:nvSpPr>
        <p:spPr>
          <a:xfrm>
            <a:off x="3744721" y="1418043"/>
            <a:ext cx="6350" cy="12700"/>
          </a:xfrm>
          <a:custGeom>
            <a:avLst/>
            <a:gdLst/>
            <a:ahLst/>
            <a:cxnLst/>
            <a:rect l="l" t="t" r="r" b="b"/>
            <a:pathLst>
              <a:path w="6350" h="12700" extrusionOk="0">
                <a:moveTo>
                  <a:pt x="0" y="12598"/>
                </a:moveTo>
                <a:lnTo>
                  <a:pt x="6121"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1" name="Google Shape;1051;p42"/>
          <p:cNvSpPr/>
          <p:nvPr/>
        </p:nvSpPr>
        <p:spPr>
          <a:xfrm>
            <a:off x="3770274" y="1369441"/>
            <a:ext cx="6985" cy="12700"/>
          </a:xfrm>
          <a:custGeom>
            <a:avLst/>
            <a:gdLst/>
            <a:ahLst/>
            <a:cxnLst/>
            <a:rect l="l" t="t" r="r" b="b"/>
            <a:pathLst>
              <a:path w="6985" h="12700" extrusionOk="0">
                <a:moveTo>
                  <a:pt x="0" y="12242"/>
                </a:moveTo>
                <a:lnTo>
                  <a:pt x="684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2" name="Google Shape;1052;p42"/>
          <p:cNvSpPr/>
          <p:nvPr/>
        </p:nvSpPr>
        <p:spPr>
          <a:xfrm>
            <a:off x="3798722" y="1245235"/>
            <a:ext cx="66040" cy="89535"/>
          </a:xfrm>
          <a:custGeom>
            <a:avLst/>
            <a:gdLst/>
            <a:ahLst/>
            <a:cxnLst/>
            <a:rect l="l" t="t" r="r" b="b"/>
            <a:pathLst>
              <a:path w="66039" h="89534" extrusionOk="0">
                <a:moveTo>
                  <a:pt x="0" y="88925"/>
                </a:moveTo>
                <a:lnTo>
                  <a:pt x="3238" y="83883"/>
                </a:lnTo>
                <a:lnTo>
                  <a:pt x="27000" y="49326"/>
                </a:lnTo>
                <a:lnTo>
                  <a:pt x="52196" y="16560"/>
                </a:lnTo>
                <a:lnTo>
                  <a:pt x="65874"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3" name="Google Shape;1053;p42"/>
          <p:cNvSpPr/>
          <p:nvPr/>
        </p:nvSpPr>
        <p:spPr>
          <a:xfrm>
            <a:off x="3892321" y="1204556"/>
            <a:ext cx="10160" cy="10160"/>
          </a:xfrm>
          <a:custGeom>
            <a:avLst/>
            <a:gdLst/>
            <a:ahLst/>
            <a:cxnLst/>
            <a:rect l="l" t="t" r="r" b="b"/>
            <a:pathLst>
              <a:path w="10160" h="10159" extrusionOk="0">
                <a:moveTo>
                  <a:pt x="0" y="10083"/>
                </a:moveTo>
                <a:lnTo>
                  <a:pt x="9715"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4" name="Google Shape;1054;p42"/>
          <p:cNvSpPr/>
          <p:nvPr/>
        </p:nvSpPr>
        <p:spPr>
          <a:xfrm>
            <a:off x="3931920" y="1166761"/>
            <a:ext cx="10795" cy="9525"/>
          </a:xfrm>
          <a:custGeom>
            <a:avLst/>
            <a:gdLst/>
            <a:ahLst/>
            <a:cxnLst/>
            <a:rect l="l" t="t" r="r" b="b"/>
            <a:pathLst>
              <a:path w="10795" h="9525" extrusionOk="0">
                <a:moveTo>
                  <a:pt x="0" y="9004"/>
                </a:moveTo>
                <a:lnTo>
                  <a:pt x="1435" y="7556"/>
                </a:lnTo>
                <a:lnTo>
                  <a:pt x="1043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42"/>
          <p:cNvSpPr/>
          <p:nvPr/>
        </p:nvSpPr>
        <p:spPr>
          <a:xfrm>
            <a:off x="3974756" y="1082154"/>
            <a:ext cx="93980" cy="59055"/>
          </a:xfrm>
          <a:custGeom>
            <a:avLst/>
            <a:gdLst/>
            <a:ahLst/>
            <a:cxnLst/>
            <a:rect l="l" t="t" r="r" b="b"/>
            <a:pathLst>
              <a:path w="93979" h="59055" extrusionOk="0">
                <a:moveTo>
                  <a:pt x="0" y="58686"/>
                </a:moveTo>
                <a:lnTo>
                  <a:pt x="18719" y="44640"/>
                </a:lnTo>
                <a:lnTo>
                  <a:pt x="50037" y="24129"/>
                </a:lnTo>
                <a:lnTo>
                  <a:pt x="82080" y="5765"/>
                </a:lnTo>
                <a:lnTo>
                  <a:pt x="93599"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42"/>
          <p:cNvSpPr/>
          <p:nvPr/>
        </p:nvSpPr>
        <p:spPr>
          <a:xfrm>
            <a:off x="4106164" y="1059840"/>
            <a:ext cx="13335" cy="5080"/>
          </a:xfrm>
          <a:custGeom>
            <a:avLst/>
            <a:gdLst/>
            <a:ahLst/>
            <a:cxnLst/>
            <a:rect l="l" t="t" r="r" b="b"/>
            <a:pathLst>
              <a:path w="13335" h="5080" extrusionOk="0">
                <a:moveTo>
                  <a:pt x="0" y="5041"/>
                </a:moveTo>
                <a:lnTo>
                  <a:pt x="12953"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7" name="Google Shape;1057;p42"/>
          <p:cNvSpPr/>
          <p:nvPr/>
        </p:nvSpPr>
        <p:spPr>
          <a:xfrm>
            <a:off x="4158360" y="1043279"/>
            <a:ext cx="13335" cy="3810"/>
          </a:xfrm>
          <a:custGeom>
            <a:avLst/>
            <a:gdLst/>
            <a:ahLst/>
            <a:cxnLst/>
            <a:rect l="l" t="t" r="r" b="b"/>
            <a:pathLst>
              <a:path w="13335" h="3809" extrusionOk="0">
                <a:moveTo>
                  <a:pt x="0" y="3238"/>
                </a:moveTo>
                <a:lnTo>
                  <a:pt x="13322"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42"/>
          <p:cNvSpPr/>
          <p:nvPr/>
        </p:nvSpPr>
        <p:spPr>
          <a:xfrm>
            <a:off x="4212361" y="1027074"/>
            <a:ext cx="110489" cy="7620"/>
          </a:xfrm>
          <a:custGeom>
            <a:avLst/>
            <a:gdLst/>
            <a:ahLst/>
            <a:cxnLst/>
            <a:rect l="l" t="t" r="r" b="b"/>
            <a:pathLst>
              <a:path w="110489" h="7619" extrusionOk="0">
                <a:moveTo>
                  <a:pt x="0" y="7200"/>
                </a:moveTo>
                <a:lnTo>
                  <a:pt x="12598" y="5041"/>
                </a:lnTo>
                <a:lnTo>
                  <a:pt x="47155" y="1447"/>
                </a:lnTo>
                <a:lnTo>
                  <a:pt x="81724" y="0"/>
                </a:lnTo>
                <a:lnTo>
                  <a:pt x="110159" y="72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42"/>
          <p:cNvSpPr/>
          <p:nvPr/>
        </p:nvSpPr>
        <p:spPr>
          <a:xfrm>
            <a:off x="4363923" y="1032116"/>
            <a:ext cx="13970" cy="2540"/>
          </a:xfrm>
          <a:custGeom>
            <a:avLst/>
            <a:gdLst/>
            <a:ahLst/>
            <a:cxnLst/>
            <a:rect l="l" t="t" r="r" b="b"/>
            <a:pathLst>
              <a:path w="13970" h="2540" extrusionOk="0">
                <a:moveTo>
                  <a:pt x="0" y="0"/>
                </a:moveTo>
                <a:lnTo>
                  <a:pt x="13677" y="252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42"/>
          <p:cNvSpPr/>
          <p:nvPr/>
        </p:nvSpPr>
        <p:spPr>
          <a:xfrm>
            <a:off x="4418279" y="1043279"/>
            <a:ext cx="13335" cy="3810"/>
          </a:xfrm>
          <a:custGeom>
            <a:avLst/>
            <a:gdLst/>
            <a:ahLst/>
            <a:cxnLst/>
            <a:rect l="l" t="t" r="r" b="b"/>
            <a:pathLst>
              <a:path w="13335" h="3809" extrusionOk="0">
                <a:moveTo>
                  <a:pt x="0" y="0"/>
                </a:moveTo>
                <a:lnTo>
                  <a:pt x="13322" y="359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1" name="Google Shape;1061;p42"/>
          <p:cNvSpPr/>
          <p:nvPr/>
        </p:nvSpPr>
        <p:spPr>
          <a:xfrm>
            <a:off x="4470844" y="1060196"/>
            <a:ext cx="99060" cy="50165"/>
          </a:xfrm>
          <a:custGeom>
            <a:avLst/>
            <a:gdLst/>
            <a:ahLst/>
            <a:cxnLst/>
            <a:rect l="l" t="t" r="r" b="b"/>
            <a:pathLst>
              <a:path w="99060" h="50165" extrusionOk="0">
                <a:moveTo>
                  <a:pt x="0" y="0"/>
                </a:moveTo>
                <a:lnTo>
                  <a:pt x="28079" y="11518"/>
                </a:lnTo>
                <a:lnTo>
                  <a:pt x="60477" y="27368"/>
                </a:lnTo>
                <a:lnTo>
                  <a:pt x="92519" y="45719"/>
                </a:lnTo>
                <a:lnTo>
                  <a:pt x="98640" y="4968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2" name="Google Shape;1062;p42"/>
          <p:cNvSpPr/>
          <p:nvPr/>
        </p:nvSpPr>
        <p:spPr>
          <a:xfrm>
            <a:off x="4603673" y="1133284"/>
            <a:ext cx="11430" cy="8890"/>
          </a:xfrm>
          <a:custGeom>
            <a:avLst/>
            <a:gdLst/>
            <a:ahLst/>
            <a:cxnLst/>
            <a:rect l="l" t="t" r="r" b="b"/>
            <a:pathLst>
              <a:path w="11429" h="8890" extrusionOk="0">
                <a:moveTo>
                  <a:pt x="0" y="0"/>
                </a:moveTo>
                <a:lnTo>
                  <a:pt x="11163" y="828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3" name="Google Shape;1063;p42"/>
          <p:cNvSpPr/>
          <p:nvPr/>
        </p:nvSpPr>
        <p:spPr>
          <a:xfrm>
            <a:off x="4646879" y="1167841"/>
            <a:ext cx="10795" cy="9525"/>
          </a:xfrm>
          <a:custGeom>
            <a:avLst/>
            <a:gdLst/>
            <a:ahLst/>
            <a:cxnLst/>
            <a:rect l="l" t="t" r="r" b="b"/>
            <a:pathLst>
              <a:path w="10795" h="9525" extrusionOk="0">
                <a:moveTo>
                  <a:pt x="0" y="0"/>
                </a:moveTo>
                <a:lnTo>
                  <a:pt x="7924" y="6476"/>
                </a:lnTo>
                <a:lnTo>
                  <a:pt x="10794" y="900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4" name="Google Shape;1064;p42"/>
          <p:cNvSpPr/>
          <p:nvPr/>
        </p:nvSpPr>
        <p:spPr>
          <a:xfrm>
            <a:off x="4687557" y="1205636"/>
            <a:ext cx="71755" cy="84455"/>
          </a:xfrm>
          <a:custGeom>
            <a:avLst/>
            <a:gdLst/>
            <a:ahLst/>
            <a:cxnLst/>
            <a:rect l="l" t="t" r="r" b="b"/>
            <a:pathLst>
              <a:path w="71754" h="84455" extrusionOk="0">
                <a:moveTo>
                  <a:pt x="0" y="0"/>
                </a:moveTo>
                <a:lnTo>
                  <a:pt x="23406" y="24841"/>
                </a:lnTo>
                <a:lnTo>
                  <a:pt x="49682" y="55803"/>
                </a:lnTo>
                <a:lnTo>
                  <a:pt x="71640" y="8423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1065;p42"/>
          <p:cNvSpPr/>
          <p:nvPr/>
        </p:nvSpPr>
        <p:spPr>
          <a:xfrm>
            <a:off x="4782604" y="1324076"/>
            <a:ext cx="7620" cy="12065"/>
          </a:xfrm>
          <a:custGeom>
            <a:avLst/>
            <a:gdLst/>
            <a:ahLst/>
            <a:cxnLst/>
            <a:rect l="l" t="t" r="r" b="b"/>
            <a:pathLst>
              <a:path w="7620" h="12065" extrusionOk="0">
                <a:moveTo>
                  <a:pt x="0" y="0"/>
                </a:moveTo>
                <a:lnTo>
                  <a:pt x="3594" y="5041"/>
                </a:lnTo>
                <a:lnTo>
                  <a:pt x="7556"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42"/>
          <p:cNvSpPr/>
          <p:nvPr/>
        </p:nvSpPr>
        <p:spPr>
          <a:xfrm>
            <a:off x="4812119" y="1370876"/>
            <a:ext cx="6985" cy="12700"/>
          </a:xfrm>
          <a:custGeom>
            <a:avLst/>
            <a:gdLst/>
            <a:ahLst/>
            <a:cxnLst/>
            <a:rect l="l" t="t" r="r" b="b"/>
            <a:pathLst>
              <a:path w="6985" h="12700" extrusionOk="0">
                <a:moveTo>
                  <a:pt x="0" y="0"/>
                </a:moveTo>
                <a:lnTo>
                  <a:pt x="6476" y="1224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7" name="Google Shape;1067;p42"/>
          <p:cNvSpPr/>
          <p:nvPr/>
        </p:nvSpPr>
        <p:spPr>
          <a:xfrm>
            <a:off x="4838395" y="1419834"/>
            <a:ext cx="44450" cy="101600"/>
          </a:xfrm>
          <a:custGeom>
            <a:avLst/>
            <a:gdLst/>
            <a:ahLst/>
            <a:cxnLst/>
            <a:rect l="l" t="t" r="r" b="b"/>
            <a:pathLst>
              <a:path w="44450" h="101600" extrusionOk="0">
                <a:moveTo>
                  <a:pt x="0" y="0"/>
                </a:moveTo>
                <a:lnTo>
                  <a:pt x="11163" y="22682"/>
                </a:lnTo>
                <a:lnTo>
                  <a:pt x="29159" y="63728"/>
                </a:lnTo>
                <a:lnTo>
                  <a:pt x="43929" y="10116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1068;p42"/>
          <p:cNvSpPr/>
          <p:nvPr/>
        </p:nvSpPr>
        <p:spPr>
          <a:xfrm>
            <a:off x="4896358" y="1560245"/>
            <a:ext cx="4445" cy="13335"/>
          </a:xfrm>
          <a:custGeom>
            <a:avLst/>
            <a:gdLst/>
            <a:ahLst/>
            <a:cxnLst/>
            <a:rect l="l" t="t" r="r" b="b"/>
            <a:pathLst>
              <a:path w="4445" h="13334" extrusionOk="0">
                <a:moveTo>
                  <a:pt x="0" y="0"/>
                </a:moveTo>
                <a:lnTo>
                  <a:pt x="2882" y="8280"/>
                </a:lnTo>
                <a:lnTo>
                  <a:pt x="4317" y="1295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1069;p42"/>
          <p:cNvSpPr/>
          <p:nvPr/>
        </p:nvSpPr>
        <p:spPr>
          <a:xfrm>
            <a:off x="4912563" y="1613153"/>
            <a:ext cx="3810" cy="13335"/>
          </a:xfrm>
          <a:custGeom>
            <a:avLst/>
            <a:gdLst/>
            <a:ahLst/>
            <a:cxnLst/>
            <a:rect l="l" t="t" r="r" b="b"/>
            <a:pathLst>
              <a:path w="3810" h="13335" extrusionOk="0">
                <a:moveTo>
                  <a:pt x="0" y="0"/>
                </a:moveTo>
                <a:lnTo>
                  <a:pt x="3594" y="1332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42"/>
          <p:cNvSpPr/>
          <p:nvPr/>
        </p:nvSpPr>
        <p:spPr>
          <a:xfrm>
            <a:off x="4925885" y="1666798"/>
            <a:ext cx="19685" cy="109220"/>
          </a:xfrm>
          <a:custGeom>
            <a:avLst/>
            <a:gdLst/>
            <a:ahLst/>
            <a:cxnLst/>
            <a:rect l="l" t="t" r="r" b="b"/>
            <a:pathLst>
              <a:path w="19685" h="109219" extrusionOk="0">
                <a:moveTo>
                  <a:pt x="0" y="0"/>
                </a:moveTo>
                <a:lnTo>
                  <a:pt x="7912" y="36715"/>
                </a:lnTo>
                <a:lnTo>
                  <a:pt x="16192" y="83159"/>
                </a:lnTo>
                <a:lnTo>
                  <a:pt x="19430" y="10908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1071;p42"/>
          <p:cNvSpPr/>
          <p:nvPr/>
        </p:nvSpPr>
        <p:spPr>
          <a:xfrm>
            <a:off x="4950358" y="1816925"/>
            <a:ext cx="1270" cy="14604"/>
          </a:xfrm>
          <a:custGeom>
            <a:avLst/>
            <a:gdLst/>
            <a:ahLst/>
            <a:cxnLst/>
            <a:rect l="l" t="t" r="r" b="b"/>
            <a:pathLst>
              <a:path w="1270" h="14605" extrusionOk="0">
                <a:moveTo>
                  <a:pt x="0" y="0"/>
                </a:moveTo>
                <a:lnTo>
                  <a:pt x="1079" y="14033"/>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42"/>
          <p:cNvSpPr/>
          <p:nvPr/>
        </p:nvSpPr>
        <p:spPr>
          <a:xfrm>
            <a:off x="4954320" y="1872360"/>
            <a:ext cx="1270" cy="13970"/>
          </a:xfrm>
          <a:custGeom>
            <a:avLst/>
            <a:gdLst/>
            <a:ahLst/>
            <a:cxnLst/>
            <a:rect l="l" t="t" r="r" b="b"/>
            <a:pathLst>
              <a:path w="1270" h="13969" extrusionOk="0">
                <a:moveTo>
                  <a:pt x="0" y="0"/>
                </a:moveTo>
                <a:lnTo>
                  <a:pt x="723"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42"/>
          <p:cNvSpPr/>
          <p:nvPr/>
        </p:nvSpPr>
        <p:spPr>
          <a:xfrm>
            <a:off x="4952517" y="1927440"/>
            <a:ext cx="4445" cy="111125"/>
          </a:xfrm>
          <a:custGeom>
            <a:avLst/>
            <a:gdLst/>
            <a:ahLst/>
            <a:cxnLst/>
            <a:rect l="l" t="t" r="r" b="b"/>
            <a:pathLst>
              <a:path w="4445" h="111125" extrusionOk="0">
                <a:moveTo>
                  <a:pt x="3606" y="0"/>
                </a:moveTo>
                <a:lnTo>
                  <a:pt x="3962" y="12242"/>
                </a:lnTo>
                <a:lnTo>
                  <a:pt x="2882" y="60121"/>
                </a:lnTo>
                <a:lnTo>
                  <a:pt x="368" y="107645"/>
                </a:lnTo>
                <a:lnTo>
                  <a:pt x="0" y="11051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4" name="Google Shape;1074;p42"/>
          <p:cNvSpPr/>
          <p:nvPr/>
        </p:nvSpPr>
        <p:spPr>
          <a:xfrm>
            <a:off x="4946764" y="2079358"/>
            <a:ext cx="1905" cy="13970"/>
          </a:xfrm>
          <a:custGeom>
            <a:avLst/>
            <a:gdLst/>
            <a:ahLst/>
            <a:cxnLst/>
            <a:rect l="l" t="t" r="r" b="b"/>
            <a:pathLst>
              <a:path w="1904" h="13969" extrusionOk="0">
                <a:moveTo>
                  <a:pt x="1790" y="0"/>
                </a:moveTo>
                <a:lnTo>
                  <a:pt x="1435" y="2882"/>
                </a:lnTo>
                <a:lnTo>
                  <a:pt x="0" y="1367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42"/>
          <p:cNvSpPr/>
          <p:nvPr/>
        </p:nvSpPr>
        <p:spPr>
          <a:xfrm>
            <a:off x="4938839" y="2134438"/>
            <a:ext cx="2540" cy="13335"/>
          </a:xfrm>
          <a:custGeom>
            <a:avLst/>
            <a:gdLst/>
            <a:ahLst/>
            <a:cxnLst/>
            <a:rect l="l" t="t" r="r" b="b"/>
            <a:pathLst>
              <a:path w="2539" h="13335" extrusionOk="0">
                <a:moveTo>
                  <a:pt x="2514" y="0"/>
                </a:moveTo>
                <a:lnTo>
                  <a:pt x="0" y="13322"/>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42"/>
          <p:cNvSpPr/>
          <p:nvPr/>
        </p:nvSpPr>
        <p:spPr>
          <a:xfrm>
            <a:off x="4903558" y="2188794"/>
            <a:ext cx="27940" cy="107314"/>
          </a:xfrm>
          <a:custGeom>
            <a:avLst/>
            <a:gdLst/>
            <a:ahLst/>
            <a:cxnLst/>
            <a:rect l="l" t="t" r="r" b="b"/>
            <a:pathLst>
              <a:path w="27939" h="107314" extrusionOk="0">
                <a:moveTo>
                  <a:pt x="27355" y="0"/>
                </a:moveTo>
                <a:lnTo>
                  <a:pt x="20523" y="32765"/>
                </a:lnTo>
                <a:lnTo>
                  <a:pt x="9004" y="77762"/>
                </a:lnTo>
                <a:lnTo>
                  <a:pt x="0" y="107289"/>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42"/>
          <p:cNvSpPr/>
          <p:nvPr/>
        </p:nvSpPr>
        <p:spPr>
          <a:xfrm>
            <a:off x="4885918" y="2335314"/>
            <a:ext cx="5080" cy="13335"/>
          </a:xfrm>
          <a:custGeom>
            <a:avLst/>
            <a:gdLst/>
            <a:ahLst/>
            <a:cxnLst/>
            <a:rect l="l" t="t" r="r" b="b"/>
            <a:pathLst>
              <a:path w="5079" h="13335" extrusionOk="0">
                <a:moveTo>
                  <a:pt x="4686" y="0"/>
                </a:moveTo>
                <a:lnTo>
                  <a:pt x="0"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42"/>
          <p:cNvSpPr/>
          <p:nvPr/>
        </p:nvSpPr>
        <p:spPr>
          <a:xfrm>
            <a:off x="4866119" y="2387155"/>
            <a:ext cx="5080" cy="13335"/>
          </a:xfrm>
          <a:custGeom>
            <a:avLst/>
            <a:gdLst/>
            <a:ahLst/>
            <a:cxnLst/>
            <a:rect l="l" t="t" r="r" b="b"/>
            <a:pathLst>
              <a:path w="5079" h="13335" extrusionOk="0">
                <a:moveTo>
                  <a:pt x="5041" y="0"/>
                </a:moveTo>
                <a:lnTo>
                  <a:pt x="1803" y="8648"/>
                </a:lnTo>
                <a:lnTo>
                  <a:pt x="0" y="1296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42"/>
          <p:cNvSpPr/>
          <p:nvPr/>
        </p:nvSpPr>
        <p:spPr>
          <a:xfrm>
            <a:off x="4795913" y="2437917"/>
            <a:ext cx="53340" cy="97155"/>
          </a:xfrm>
          <a:custGeom>
            <a:avLst/>
            <a:gdLst/>
            <a:ahLst/>
            <a:cxnLst/>
            <a:rect l="l" t="t" r="r" b="b"/>
            <a:pathLst>
              <a:path w="53339" h="97155" extrusionOk="0">
                <a:moveTo>
                  <a:pt x="52920" y="0"/>
                </a:moveTo>
                <a:lnTo>
                  <a:pt x="34201" y="38163"/>
                </a:lnTo>
                <a:lnTo>
                  <a:pt x="12966" y="75958"/>
                </a:lnTo>
                <a:lnTo>
                  <a:pt x="0" y="9683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42"/>
          <p:cNvSpPr/>
          <p:nvPr/>
        </p:nvSpPr>
        <p:spPr>
          <a:xfrm>
            <a:off x="4764963" y="2569324"/>
            <a:ext cx="8255" cy="12065"/>
          </a:xfrm>
          <a:custGeom>
            <a:avLst/>
            <a:gdLst/>
            <a:ahLst/>
            <a:cxnLst/>
            <a:rect l="l" t="t" r="r" b="b"/>
            <a:pathLst>
              <a:path w="8254" h="12064" extrusionOk="0">
                <a:moveTo>
                  <a:pt x="7912" y="0"/>
                </a:moveTo>
                <a:lnTo>
                  <a:pt x="0" y="11518"/>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42"/>
          <p:cNvSpPr/>
          <p:nvPr/>
        </p:nvSpPr>
        <p:spPr>
          <a:xfrm>
            <a:off x="4731118" y="2613964"/>
            <a:ext cx="9525" cy="10795"/>
          </a:xfrm>
          <a:custGeom>
            <a:avLst/>
            <a:gdLst/>
            <a:ahLst/>
            <a:cxnLst/>
            <a:rect l="l" t="t" r="r" b="b"/>
            <a:pathLst>
              <a:path w="9525" h="10794" extrusionOk="0">
                <a:moveTo>
                  <a:pt x="9004" y="0"/>
                </a:moveTo>
                <a:lnTo>
                  <a:pt x="6121" y="3594"/>
                </a:lnTo>
                <a:lnTo>
                  <a:pt x="0" y="10794"/>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42"/>
          <p:cNvSpPr/>
          <p:nvPr/>
        </p:nvSpPr>
        <p:spPr>
          <a:xfrm>
            <a:off x="4623117" y="2656077"/>
            <a:ext cx="81280" cy="75565"/>
          </a:xfrm>
          <a:custGeom>
            <a:avLst/>
            <a:gdLst/>
            <a:ahLst/>
            <a:cxnLst/>
            <a:rect l="l" t="t" r="r" b="b"/>
            <a:pathLst>
              <a:path w="81279" h="75564" extrusionOk="0">
                <a:moveTo>
                  <a:pt x="81000" y="0"/>
                </a:moveTo>
                <a:lnTo>
                  <a:pt x="60477" y="21602"/>
                </a:lnTo>
                <a:lnTo>
                  <a:pt x="31686" y="48958"/>
                </a:lnTo>
                <a:lnTo>
                  <a:pt x="2159" y="73799"/>
                </a:lnTo>
                <a:lnTo>
                  <a:pt x="0" y="75247"/>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1083;p42"/>
          <p:cNvSpPr/>
          <p:nvPr/>
        </p:nvSpPr>
        <p:spPr>
          <a:xfrm>
            <a:off x="4578121" y="2755798"/>
            <a:ext cx="12065" cy="7620"/>
          </a:xfrm>
          <a:custGeom>
            <a:avLst/>
            <a:gdLst/>
            <a:ahLst/>
            <a:cxnLst/>
            <a:rect l="l" t="t" r="r" b="b"/>
            <a:pathLst>
              <a:path w="12064" h="7619" extrusionOk="0">
                <a:moveTo>
                  <a:pt x="11518" y="0"/>
                </a:moveTo>
                <a:lnTo>
                  <a:pt x="0" y="7556"/>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42"/>
          <p:cNvSpPr/>
          <p:nvPr/>
        </p:nvSpPr>
        <p:spPr>
          <a:xfrm>
            <a:off x="4530597" y="2784957"/>
            <a:ext cx="12065" cy="6985"/>
          </a:xfrm>
          <a:custGeom>
            <a:avLst/>
            <a:gdLst/>
            <a:ahLst/>
            <a:cxnLst/>
            <a:rect l="l" t="t" r="r" b="b"/>
            <a:pathLst>
              <a:path w="12064" h="6985" extrusionOk="0">
                <a:moveTo>
                  <a:pt x="11887" y="0"/>
                </a:moveTo>
                <a:lnTo>
                  <a:pt x="723" y="6476"/>
                </a:lnTo>
                <a:lnTo>
                  <a:pt x="0" y="684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p42"/>
          <p:cNvSpPr/>
          <p:nvPr/>
        </p:nvSpPr>
        <p:spPr>
          <a:xfrm>
            <a:off x="4387684" y="2809798"/>
            <a:ext cx="106045" cy="33655"/>
          </a:xfrm>
          <a:custGeom>
            <a:avLst/>
            <a:gdLst/>
            <a:ahLst/>
            <a:cxnLst/>
            <a:rect l="l" t="t" r="r" b="b"/>
            <a:pathLst>
              <a:path w="106045" h="33655" extrusionOk="0">
                <a:moveTo>
                  <a:pt x="105473" y="0"/>
                </a:moveTo>
                <a:lnTo>
                  <a:pt x="77749" y="11163"/>
                </a:lnTo>
                <a:lnTo>
                  <a:pt x="44272" y="22326"/>
                </a:lnTo>
                <a:lnTo>
                  <a:pt x="10071" y="31318"/>
                </a:lnTo>
                <a:lnTo>
                  <a:pt x="0" y="33121"/>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6" name="Google Shape;1086;p42"/>
          <p:cNvSpPr/>
          <p:nvPr/>
        </p:nvSpPr>
        <p:spPr>
          <a:xfrm>
            <a:off x="4332960" y="2849041"/>
            <a:ext cx="13970" cy="1905"/>
          </a:xfrm>
          <a:custGeom>
            <a:avLst/>
            <a:gdLst/>
            <a:ahLst/>
            <a:cxnLst/>
            <a:rect l="l" t="t" r="r" b="b"/>
            <a:pathLst>
              <a:path w="13970" h="1905" extrusionOk="0">
                <a:moveTo>
                  <a:pt x="13677" y="0"/>
                </a:moveTo>
                <a:lnTo>
                  <a:pt x="0" y="1435"/>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7" name="Google Shape;1087;p42"/>
          <p:cNvSpPr/>
          <p:nvPr/>
        </p:nvSpPr>
        <p:spPr>
          <a:xfrm>
            <a:off x="4277880" y="2851556"/>
            <a:ext cx="14604" cy="635"/>
          </a:xfrm>
          <a:custGeom>
            <a:avLst/>
            <a:gdLst/>
            <a:ahLst/>
            <a:cxnLst/>
            <a:rect l="l" t="t" r="r" b="b"/>
            <a:pathLst>
              <a:path w="14604" h="635" extrusionOk="0">
                <a:moveTo>
                  <a:pt x="14033" y="368"/>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1088;p42"/>
          <p:cNvSpPr/>
          <p:nvPr/>
        </p:nvSpPr>
        <p:spPr>
          <a:xfrm>
            <a:off x="4129201" y="2823121"/>
            <a:ext cx="107314" cy="25400"/>
          </a:xfrm>
          <a:custGeom>
            <a:avLst/>
            <a:gdLst/>
            <a:ahLst/>
            <a:cxnLst/>
            <a:rect l="l" t="t" r="r" b="b"/>
            <a:pathLst>
              <a:path w="107314" h="25400" extrusionOk="0">
                <a:moveTo>
                  <a:pt x="107276" y="25196"/>
                </a:moveTo>
                <a:lnTo>
                  <a:pt x="95757" y="23761"/>
                </a:lnTo>
                <a:lnTo>
                  <a:pt x="61201" y="17640"/>
                </a:lnTo>
                <a:lnTo>
                  <a:pt x="27000" y="9004"/>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42"/>
          <p:cNvSpPr/>
          <p:nvPr/>
        </p:nvSpPr>
        <p:spPr>
          <a:xfrm>
            <a:off x="4078084" y="2801873"/>
            <a:ext cx="12700" cy="6350"/>
          </a:xfrm>
          <a:custGeom>
            <a:avLst/>
            <a:gdLst/>
            <a:ahLst/>
            <a:cxnLst/>
            <a:rect l="l" t="t" r="r" b="b"/>
            <a:pathLst>
              <a:path w="12700" h="6350" extrusionOk="0">
                <a:moveTo>
                  <a:pt x="12598" y="5765"/>
                </a:moveTo>
                <a:lnTo>
                  <a:pt x="11150" y="5410"/>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0" name="Google Shape;1090;p42"/>
          <p:cNvSpPr/>
          <p:nvPr/>
        </p:nvSpPr>
        <p:spPr>
          <a:xfrm>
            <a:off x="4029125" y="2775966"/>
            <a:ext cx="12700" cy="6985"/>
          </a:xfrm>
          <a:custGeom>
            <a:avLst/>
            <a:gdLst/>
            <a:ahLst/>
            <a:cxnLst/>
            <a:rect l="l" t="t" r="r" b="b"/>
            <a:pathLst>
              <a:path w="12700" h="6985" extrusionOk="0">
                <a:moveTo>
                  <a:pt x="12230" y="6832"/>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1" name="Google Shape;1091;p42"/>
          <p:cNvSpPr/>
          <p:nvPr/>
        </p:nvSpPr>
        <p:spPr>
          <a:xfrm>
            <a:off x="3909605" y="2682354"/>
            <a:ext cx="85090" cy="71120"/>
          </a:xfrm>
          <a:custGeom>
            <a:avLst/>
            <a:gdLst/>
            <a:ahLst/>
            <a:cxnLst/>
            <a:rect l="l" t="t" r="r" b="b"/>
            <a:pathLst>
              <a:path w="85089" h="71119" extrusionOk="0">
                <a:moveTo>
                  <a:pt x="84594" y="70929"/>
                </a:moveTo>
                <a:lnTo>
                  <a:pt x="83515" y="70205"/>
                </a:lnTo>
                <a:lnTo>
                  <a:pt x="53276" y="47523"/>
                </a:lnTo>
                <a:lnTo>
                  <a:pt x="23749" y="2232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2" name="Google Shape;1092;p42"/>
          <p:cNvSpPr/>
          <p:nvPr/>
        </p:nvSpPr>
        <p:spPr>
          <a:xfrm>
            <a:off x="3871798" y="2642044"/>
            <a:ext cx="9525" cy="10795"/>
          </a:xfrm>
          <a:custGeom>
            <a:avLst/>
            <a:gdLst/>
            <a:ahLst/>
            <a:cxnLst/>
            <a:rect l="l" t="t" r="r" b="b"/>
            <a:pathLst>
              <a:path w="9525" h="10794" extrusionOk="0">
                <a:moveTo>
                  <a:pt x="9004" y="10439"/>
                </a:moveTo>
                <a:lnTo>
                  <a:pt x="5397" y="647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3" name="Google Shape;1093;p42"/>
          <p:cNvSpPr/>
          <p:nvPr/>
        </p:nvSpPr>
        <p:spPr>
          <a:xfrm>
            <a:off x="3836517" y="2599194"/>
            <a:ext cx="8890" cy="11430"/>
          </a:xfrm>
          <a:custGeom>
            <a:avLst/>
            <a:gdLst/>
            <a:ahLst/>
            <a:cxnLst/>
            <a:rect l="l" t="t" r="r" b="b"/>
            <a:pathLst>
              <a:path w="8889" h="11430" extrusionOk="0">
                <a:moveTo>
                  <a:pt x="8280" y="11163"/>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4" name="Google Shape;1094;p42"/>
          <p:cNvSpPr/>
          <p:nvPr/>
        </p:nvSpPr>
        <p:spPr>
          <a:xfrm>
            <a:off x="3755516" y="2470683"/>
            <a:ext cx="57150" cy="95250"/>
          </a:xfrm>
          <a:custGeom>
            <a:avLst/>
            <a:gdLst/>
            <a:ahLst/>
            <a:cxnLst/>
            <a:rect l="l" t="t" r="r" b="b"/>
            <a:pathLst>
              <a:path w="57150" h="95250" extrusionOk="0">
                <a:moveTo>
                  <a:pt x="56527" y="95034"/>
                </a:moveTo>
                <a:lnTo>
                  <a:pt x="46088" y="79552"/>
                </a:lnTo>
                <a:lnTo>
                  <a:pt x="23761" y="43192"/>
                </a:lnTo>
                <a:lnTo>
                  <a:pt x="2527" y="539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5" name="Google Shape;1095;p42"/>
          <p:cNvSpPr/>
          <p:nvPr/>
        </p:nvSpPr>
        <p:spPr>
          <a:xfrm>
            <a:off x="3731399" y="2421001"/>
            <a:ext cx="5715" cy="12700"/>
          </a:xfrm>
          <a:custGeom>
            <a:avLst/>
            <a:gdLst/>
            <a:ahLst/>
            <a:cxnLst/>
            <a:rect l="l" t="t" r="r" b="b"/>
            <a:pathLst>
              <a:path w="5714" h="12700" extrusionOk="0">
                <a:moveTo>
                  <a:pt x="5397" y="12598"/>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6" name="Google Shape;1096;p42"/>
          <p:cNvSpPr/>
          <p:nvPr/>
        </p:nvSpPr>
        <p:spPr>
          <a:xfrm>
            <a:off x="3710165" y="2369883"/>
            <a:ext cx="5080" cy="13335"/>
          </a:xfrm>
          <a:custGeom>
            <a:avLst/>
            <a:gdLst/>
            <a:ahLst/>
            <a:cxnLst/>
            <a:rect l="l" t="t" r="r" b="b"/>
            <a:pathLst>
              <a:path w="5079" h="13335" extrusionOk="0">
                <a:moveTo>
                  <a:pt x="5029" y="12953"/>
                </a:move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42"/>
          <p:cNvSpPr/>
          <p:nvPr/>
        </p:nvSpPr>
        <p:spPr>
          <a:xfrm>
            <a:off x="3664445" y="2224798"/>
            <a:ext cx="31750" cy="106680"/>
          </a:xfrm>
          <a:custGeom>
            <a:avLst/>
            <a:gdLst/>
            <a:ahLst/>
            <a:cxnLst/>
            <a:rect l="l" t="t" r="r" b="b"/>
            <a:pathLst>
              <a:path w="31750" h="106680" extrusionOk="0">
                <a:moveTo>
                  <a:pt x="31318" y="106197"/>
                </a:moveTo>
                <a:lnTo>
                  <a:pt x="24117" y="86042"/>
                </a:lnTo>
                <a:lnTo>
                  <a:pt x="10795" y="4175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1098;p42"/>
          <p:cNvSpPr/>
          <p:nvPr/>
        </p:nvSpPr>
        <p:spPr>
          <a:xfrm>
            <a:off x="3652913" y="2170442"/>
            <a:ext cx="3175" cy="13970"/>
          </a:xfrm>
          <a:custGeom>
            <a:avLst/>
            <a:gdLst/>
            <a:ahLst/>
            <a:cxnLst/>
            <a:rect l="l" t="t" r="r" b="b"/>
            <a:pathLst>
              <a:path w="3175" h="13969" extrusionOk="0">
                <a:moveTo>
                  <a:pt x="2882" y="13677"/>
                </a:moveTo>
                <a:lnTo>
                  <a:pt x="1092" y="5397"/>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42"/>
          <p:cNvSpPr/>
          <p:nvPr/>
        </p:nvSpPr>
        <p:spPr>
          <a:xfrm>
            <a:off x="3643922" y="2116073"/>
            <a:ext cx="1905" cy="13970"/>
          </a:xfrm>
          <a:custGeom>
            <a:avLst/>
            <a:gdLst/>
            <a:ahLst/>
            <a:cxnLst/>
            <a:rect l="l" t="t" r="r" b="b"/>
            <a:pathLst>
              <a:path w="1904" h="13969" extrusionOk="0">
                <a:moveTo>
                  <a:pt x="1803" y="13690"/>
                </a:moveTo>
                <a:lnTo>
                  <a:pt x="1803" y="13322"/>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42"/>
          <p:cNvSpPr/>
          <p:nvPr/>
        </p:nvSpPr>
        <p:spPr>
          <a:xfrm>
            <a:off x="3632034" y="1964156"/>
            <a:ext cx="6985" cy="111125"/>
          </a:xfrm>
          <a:custGeom>
            <a:avLst/>
            <a:gdLst/>
            <a:ahLst/>
            <a:cxnLst/>
            <a:rect l="l" t="t" r="r" b="b"/>
            <a:pathLst>
              <a:path w="6985" h="111125" extrusionOk="0">
                <a:moveTo>
                  <a:pt x="6845" y="110528"/>
                </a:moveTo>
                <a:lnTo>
                  <a:pt x="2882" y="70929"/>
                </a:lnTo>
                <a:lnTo>
                  <a:pt x="368" y="23406"/>
                </a:lnTo>
                <a:lnTo>
                  <a:pt x="0" y="0"/>
                </a:lnTo>
              </a:path>
            </a:pathLst>
          </a:custGeom>
          <a:noFill/>
          <a:ln w="223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42"/>
          <p:cNvSpPr txBox="1"/>
          <p:nvPr/>
        </p:nvSpPr>
        <p:spPr>
          <a:xfrm>
            <a:off x="1228216" y="1371866"/>
            <a:ext cx="401701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chemeClr val="dk1"/>
                </a:solidFill>
                <a:latin typeface="Arial"/>
                <a:ea typeface="Arial"/>
                <a:cs typeface="Arial"/>
                <a:sym typeface="Arial"/>
              </a:rPr>
              <a:t>Reader antennas placed under each shelf</a:t>
            </a:r>
            <a:endParaRPr sz="1600">
              <a:solidFill>
                <a:schemeClr val="dk1"/>
              </a:solidFill>
              <a:latin typeface="Arial"/>
              <a:ea typeface="Arial"/>
              <a:cs typeface="Arial"/>
              <a:sym typeface="Arial"/>
            </a:endParaRPr>
          </a:p>
        </p:txBody>
      </p:sp>
      <p:sp>
        <p:nvSpPr>
          <p:cNvPr id="1102" name="Google Shape;1102;p42"/>
          <p:cNvSpPr/>
          <p:nvPr/>
        </p:nvSpPr>
        <p:spPr>
          <a:xfrm>
            <a:off x="3238919" y="1676158"/>
            <a:ext cx="46990" cy="109220"/>
          </a:xfrm>
          <a:custGeom>
            <a:avLst/>
            <a:gdLst/>
            <a:ahLst/>
            <a:cxnLst/>
            <a:rect l="l" t="t" r="r" b="b"/>
            <a:pathLst>
              <a:path w="46989" h="109219" extrusionOk="0">
                <a:moveTo>
                  <a:pt x="0" y="0"/>
                </a:moveTo>
                <a:lnTo>
                  <a:pt x="9045" y="61069"/>
                </a:lnTo>
                <a:lnTo>
                  <a:pt x="37376" y="90297"/>
                </a:lnTo>
                <a:lnTo>
                  <a:pt x="41444" y="94234"/>
                </a:lnTo>
                <a:lnTo>
                  <a:pt x="43691" y="100466"/>
                </a:lnTo>
                <a:lnTo>
                  <a:pt x="46443" y="108724"/>
                </a:lnTo>
              </a:path>
            </a:pathLst>
          </a:custGeom>
          <a:noFill/>
          <a:ln w="190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1103;p42"/>
          <p:cNvSpPr/>
          <p:nvPr/>
        </p:nvSpPr>
        <p:spPr>
          <a:xfrm>
            <a:off x="3246120" y="1772640"/>
            <a:ext cx="74295" cy="81915"/>
          </a:xfrm>
          <a:custGeom>
            <a:avLst/>
            <a:gdLst/>
            <a:ahLst/>
            <a:cxnLst/>
            <a:rect l="l" t="t" r="r" b="b"/>
            <a:pathLst>
              <a:path w="74295" h="81914" extrusionOk="0">
                <a:moveTo>
                  <a:pt x="74155" y="0"/>
                </a:moveTo>
                <a:lnTo>
                  <a:pt x="0" y="14401"/>
                </a:lnTo>
                <a:lnTo>
                  <a:pt x="51485" y="81356"/>
                </a:lnTo>
                <a:lnTo>
                  <a:pt x="74155" y="0"/>
                </a:lnTo>
                <a:close/>
              </a:path>
            </a:pathLst>
          </a:custGeom>
          <a:solidFill>
            <a:srgbClr val="0033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42"/>
          <p:cNvSpPr/>
          <p:nvPr/>
        </p:nvSpPr>
        <p:spPr>
          <a:xfrm>
            <a:off x="1044714" y="3223806"/>
            <a:ext cx="274319" cy="683996"/>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42"/>
          <p:cNvSpPr/>
          <p:nvPr/>
        </p:nvSpPr>
        <p:spPr>
          <a:xfrm>
            <a:off x="3238195" y="1676514"/>
            <a:ext cx="1003300" cy="120650"/>
          </a:xfrm>
          <a:custGeom>
            <a:avLst/>
            <a:gdLst/>
            <a:ahLst/>
            <a:cxnLst/>
            <a:rect l="l" t="t" r="r" b="b"/>
            <a:pathLst>
              <a:path w="1003300" h="120650" extrusionOk="0">
                <a:moveTo>
                  <a:pt x="0" y="0"/>
                </a:moveTo>
                <a:lnTo>
                  <a:pt x="53830" y="30231"/>
                </a:lnTo>
                <a:lnTo>
                  <a:pt x="92512" y="39533"/>
                </a:lnTo>
                <a:lnTo>
                  <a:pt x="139573" y="48159"/>
                </a:lnTo>
                <a:lnTo>
                  <a:pt x="193819" y="55933"/>
                </a:lnTo>
                <a:lnTo>
                  <a:pt x="254054" y="62684"/>
                </a:lnTo>
                <a:lnTo>
                  <a:pt x="319084" y="68236"/>
                </a:lnTo>
                <a:lnTo>
                  <a:pt x="387714" y="72418"/>
                </a:lnTo>
                <a:lnTo>
                  <a:pt x="458751" y="75054"/>
                </a:lnTo>
                <a:lnTo>
                  <a:pt x="530999" y="75971"/>
                </a:lnTo>
                <a:lnTo>
                  <a:pt x="613996" y="76671"/>
                </a:lnTo>
                <a:lnTo>
                  <a:pt x="686823" y="78696"/>
                </a:lnTo>
                <a:lnTo>
                  <a:pt x="750565" y="81929"/>
                </a:lnTo>
                <a:lnTo>
                  <a:pt x="806306" y="86255"/>
                </a:lnTo>
                <a:lnTo>
                  <a:pt x="855132" y="91558"/>
                </a:lnTo>
                <a:lnTo>
                  <a:pt x="898127" y="97725"/>
                </a:lnTo>
                <a:lnTo>
                  <a:pt x="936375" y="104638"/>
                </a:lnTo>
                <a:lnTo>
                  <a:pt x="970961" y="112182"/>
                </a:lnTo>
                <a:lnTo>
                  <a:pt x="1002969" y="120243"/>
                </a:lnTo>
              </a:path>
            </a:pathLst>
          </a:custGeom>
          <a:noFill/>
          <a:ln w="190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42"/>
          <p:cNvSpPr/>
          <p:nvPr/>
        </p:nvSpPr>
        <p:spPr>
          <a:xfrm>
            <a:off x="4215600" y="1760397"/>
            <a:ext cx="85090" cy="68580"/>
          </a:xfrm>
          <a:custGeom>
            <a:avLst/>
            <a:gdLst/>
            <a:ahLst/>
            <a:cxnLst/>
            <a:rect l="l" t="t" r="r" b="b"/>
            <a:pathLst>
              <a:path w="85089" h="68580" extrusionOk="0">
                <a:moveTo>
                  <a:pt x="34925" y="0"/>
                </a:moveTo>
                <a:lnTo>
                  <a:pt x="0" y="67322"/>
                </a:lnTo>
                <a:lnTo>
                  <a:pt x="84594" y="68402"/>
                </a:lnTo>
                <a:lnTo>
                  <a:pt x="34925" y="0"/>
                </a:lnTo>
                <a:close/>
              </a:path>
            </a:pathLst>
          </a:custGeom>
          <a:solidFill>
            <a:srgbClr val="0033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1107;p42"/>
          <p:cNvSpPr/>
          <p:nvPr/>
        </p:nvSpPr>
        <p:spPr>
          <a:xfrm>
            <a:off x="1144435" y="2294991"/>
            <a:ext cx="272516" cy="58248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42"/>
          <p:cNvSpPr txBox="1">
            <a:spLocks noGrp="1"/>
          </p:cNvSpPr>
          <p:nvPr>
            <p:ph type="title"/>
          </p:nvPr>
        </p:nvSpPr>
        <p:spPr>
          <a:xfrm>
            <a:off x="1723224" y="185661"/>
            <a:ext cx="311467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Smart cabinet</a:t>
            </a:r>
            <a:endParaRPr/>
          </a:p>
        </p:txBody>
      </p:sp>
      <p:sp>
        <p:nvSpPr>
          <p:cNvPr id="1109" name="Google Shape;1109;p42"/>
          <p:cNvSpPr/>
          <p:nvPr/>
        </p:nvSpPr>
        <p:spPr>
          <a:xfrm>
            <a:off x="3645001" y="2423883"/>
            <a:ext cx="272516" cy="58068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0" name="Google Shape;1110;p42"/>
          <p:cNvSpPr/>
          <p:nvPr/>
        </p:nvSpPr>
        <p:spPr>
          <a:xfrm>
            <a:off x="3604323" y="2712237"/>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1" name="Google Shape;1111;p42"/>
          <p:cNvSpPr/>
          <p:nvPr/>
        </p:nvSpPr>
        <p:spPr>
          <a:xfrm>
            <a:off x="3533762" y="2707919"/>
            <a:ext cx="40640" cy="2540"/>
          </a:xfrm>
          <a:custGeom>
            <a:avLst/>
            <a:gdLst/>
            <a:ahLst/>
            <a:cxnLst/>
            <a:rect l="l" t="t" r="r" b="b"/>
            <a:pathLst>
              <a:path w="40639" h="2539" extrusionOk="0">
                <a:moveTo>
                  <a:pt x="-9539" y="1257"/>
                </a:moveTo>
                <a:lnTo>
                  <a:pt x="49862"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2" name="Google Shape;1112;p42"/>
          <p:cNvSpPr/>
          <p:nvPr/>
        </p:nvSpPr>
        <p:spPr>
          <a:xfrm>
            <a:off x="3462845" y="2703957"/>
            <a:ext cx="40640" cy="2540"/>
          </a:xfrm>
          <a:custGeom>
            <a:avLst/>
            <a:gdLst/>
            <a:ahLst/>
            <a:cxnLst/>
            <a:rect l="l" t="t" r="r" b="b"/>
            <a:pathLst>
              <a:path w="40639" h="2539" extrusionOk="0">
                <a:moveTo>
                  <a:pt x="-9539" y="1263"/>
                </a:moveTo>
                <a:lnTo>
                  <a:pt x="49849" y="1263"/>
                </a:lnTo>
              </a:path>
            </a:pathLst>
          </a:custGeom>
          <a:noFill/>
          <a:ln w="2160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1113;p42"/>
          <p:cNvSpPr/>
          <p:nvPr/>
        </p:nvSpPr>
        <p:spPr>
          <a:xfrm>
            <a:off x="3392284" y="2699994"/>
            <a:ext cx="40640" cy="2540"/>
          </a:xfrm>
          <a:custGeom>
            <a:avLst/>
            <a:gdLst/>
            <a:ahLst/>
            <a:cxnLst/>
            <a:rect l="l" t="t" r="r" b="b"/>
            <a:pathLst>
              <a:path w="40639" h="2539" extrusionOk="0">
                <a:moveTo>
                  <a:pt x="-9539" y="1085"/>
                </a:moveTo>
                <a:lnTo>
                  <a:pt x="49849" y="1085"/>
                </a:lnTo>
              </a:path>
            </a:pathLst>
          </a:custGeom>
          <a:noFill/>
          <a:ln w="2125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4" name="Google Shape;1114;p42"/>
          <p:cNvSpPr/>
          <p:nvPr/>
        </p:nvSpPr>
        <p:spPr>
          <a:xfrm>
            <a:off x="3321723" y="2696044"/>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5" name="Google Shape;1115;p42"/>
          <p:cNvSpPr/>
          <p:nvPr/>
        </p:nvSpPr>
        <p:spPr>
          <a:xfrm>
            <a:off x="3250806" y="2692082"/>
            <a:ext cx="40640" cy="2540"/>
          </a:xfrm>
          <a:custGeom>
            <a:avLst/>
            <a:gdLst/>
            <a:ahLst/>
            <a:cxnLst/>
            <a:rect l="l" t="t" r="r" b="b"/>
            <a:pathLst>
              <a:path w="40639" h="2539" extrusionOk="0">
                <a:moveTo>
                  <a:pt x="-9539" y="1079"/>
                </a:moveTo>
                <a:lnTo>
                  <a:pt x="49849"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42"/>
          <p:cNvSpPr/>
          <p:nvPr/>
        </p:nvSpPr>
        <p:spPr>
          <a:xfrm>
            <a:off x="3180245" y="2687764"/>
            <a:ext cx="40640" cy="2540"/>
          </a:xfrm>
          <a:custGeom>
            <a:avLst/>
            <a:gdLst/>
            <a:ahLst/>
            <a:cxnLst/>
            <a:rect l="l" t="t" r="r" b="b"/>
            <a:pathLst>
              <a:path w="40639" h="2539" extrusionOk="0">
                <a:moveTo>
                  <a:pt x="-9539" y="1257"/>
                </a:moveTo>
                <a:lnTo>
                  <a:pt x="49849"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42"/>
          <p:cNvSpPr/>
          <p:nvPr/>
        </p:nvSpPr>
        <p:spPr>
          <a:xfrm>
            <a:off x="3109683" y="2683802"/>
            <a:ext cx="40640" cy="2540"/>
          </a:xfrm>
          <a:custGeom>
            <a:avLst/>
            <a:gdLst/>
            <a:ahLst/>
            <a:cxnLst/>
            <a:rect l="l" t="t" r="r" b="b"/>
            <a:pathLst>
              <a:path w="40639" h="2539" extrusionOk="0">
                <a:moveTo>
                  <a:pt x="-9539" y="1257"/>
                </a:moveTo>
                <a:lnTo>
                  <a:pt x="49849"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42"/>
          <p:cNvSpPr/>
          <p:nvPr/>
        </p:nvSpPr>
        <p:spPr>
          <a:xfrm>
            <a:off x="3038754" y="2679839"/>
            <a:ext cx="41275" cy="2540"/>
          </a:xfrm>
          <a:custGeom>
            <a:avLst/>
            <a:gdLst/>
            <a:ahLst/>
            <a:cxnLst/>
            <a:rect l="l" t="t" r="r" b="b"/>
            <a:pathLst>
              <a:path w="41275" h="2539" extrusionOk="0">
                <a:moveTo>
                  <a:pt x="-9539" y="1079"/>
                </a:moveTo>
                <a:lnTo>
                  <a:pt x="50230"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1119;p42"/>
          <p:cNvSpPr/>
          <p:nvPr/>
        </p:nvSpPr>
        <p:spPr>
          <a:xfrm>
            <a:off x="2968205" y="2675877"/>
            <a:ext cx="40640" cy="2540"/>
          </a:xfrm>
          <a:custGeom>
            <a:avLst/>
            <a:gdLst/>
            <a:ahLst/>
            <a:cxnLst/>
            <a:rect l="l" t="t" r="r" b="b"/>
            <a:pathLst>
              <a:path w="40639" h="2539" extrusionOk="0">
                <a:moveTo>
                  <a:pt x="-9539" y="1079"/>
                </a:moveTo>
                <a:lnTo>
                  <a:pt x="49849"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1120;p42"/>
          <p:cNvSpPr/>
          <p:nvPr/>
        </p:nvSpPr>
        <p:spPr>
          <a:xfrm>
            <a:off x="2897644" y="2671914"/>
            <a:ext cx="40640" cy="2540"/>
          </a:xfrm>
          <a:custGeom>
            <a:avLst/>
            <a:gdLst/>
            <a:ahLst/>
            <a:cxnLst/>
            <a:rect l="l" t="t" r="r" b="b"/>
            <a:pathLst>
              <a:path w="40639" h="2539" extrusionOk="0">
                <a:moveTo>
                  <a:pt x="-9539" y="1079"/>
                </a:moveTo>
                <a:lnTo>
                  <a:pt x="49849"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1" name="Google Shape;1121;p42"/>
          <p:cNvSpPr/>
          <p:nvPr/>
        </p:nvSpPr>
        <p:spPr>
          <a:xfrm>
            <a:off x="2826715" y="2667596"/>
            <a:ext cx="41275" cy="2540"/>
          </a:xfrm>
          <a:custGeom>
            <a:avLst/>
            <a:gdLst/>
            <a:ahLst/>
            <a:cxnLst/>
            <a:rect l="l" t="t" r="r" b="b"/>
            <a:pathLst>
              <a:path w="41275" h="2539" extrusionOk="0">
                <a:moveTo>
                  <a:pt x="-9539" y="1263"/>
                </a:moveTo>
                <a:lnTo>
                  <a:pt x="50230" y="1263"/>
                </a:lnTo>
              </a:path>
            </a:pathLst>
          </a:custGeom>
          <a:noFill/>
          <a:ln w="2160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1122;p42"/>
          <p:cNvSpPr/>
          <p:nvPr/>
        </p:nvSpPr>
        <p:spPr>
          <a:xfrm>
            <a:off x="2756154" y="2663634"/>
            <a:ext cx="40640" cy="2540"/>
          </a:xfrm>
          <a:custGeom>
            <a:avLst/>
            <a:gdLst/>
            <a:ahLst/>
            <a:cxnLst/>
            <a:rect l="l" t="t" r="r" b="b"/>
            <a:pathLst>
              <a:path w="40639" h="2539" extrusionOk="0">
                <a:moveTo>
                  <a:pt x="-9539" y="1263"/>
                </a:moveTo>
                <a:lnTo>
                  <a:pt x="49862" y="1263"/>
                </a:lnTo>
              </a:path>
            </a:pathLst>
          </a:custGeom>
          <a:noFill/>
          <a:ln w="2160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42"/>
          <p:cNvSpPr/>
          <p:nvPr/>
        </p:nvSpPr>
        <p:spPr>
          <a:xfrm>
            <a:off x="2685605" y="2659684"/>
            <a:ext cx="40640" cy="2540"/>
          </a:xfrm>
          <a:custGeom>
            <a:avLst/>
            <a:gdLst/>
            <a:ahLst/>
            <a:cxnLst/>
            <a:rect l="l" t="t" r="r" b="b"/>
            <a:pathLst>
              <a:path w="40639" h="2539" extrusionOk="0">
                <a:moveTo>
                  <a:pt x="-9539" y="1079"/>
                </a:moveTo>
                <a:lnTo>
                  <a:pt x="49849"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1124;p42"/>
          <p:cNvSpPr/>
          <p:nvPr/>
        </p:nvSpPr>
        <p:spPr>
          <a:xfrm>
            <a:off x="2614676" y="2655722"/>
            <a:ext cx="41275" cy="2540"/>
          </a:xfrm>
          <a:custGeom>
            <a:avLst/>
            <a:gdLst/>
            <a:ahLst/>
            <a:cxnLst/>
            <a:rect l="l" t="t" r="r" b="b"/>
            <a:pathLst>
              <a:path w="41275" h="2539" extrusionOk="0">
                <a:moveTo>
                  <a:pt x="-9539" y="1079"/>
                </a:moveTo>
                <a:lnTo>
                  <a:pt x="50217"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1125;p42"/>
          <p:cNvSpPr/>
          <p:nvPr/>
        </p:nvSpPr>
        <p:spPr>
          <a:xfrm>
            <a:off x="2544114" y="2651760"/>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42"/>
          <p:cNvSpPr/>
          <p:nvPr/>
        </p:nvSpPr>
        <p:spPr>
          <a:xfrm>
            <a:off x="2473566" y="2647442"/>
            <a:ext cx="40640" cy="2540"/>
          </a:xfrm>
          <a:custGeom>
            <a:avLst/>
            <a:gdLst/>
            <a:ahLst/>
            <a:cxnLst/>
            <a:rect l="l" t="t" r="r" b="b"/>
            <a:pathLst>
              <a:path w="40639" h="2539" extrusionOk="0">
                <a:moveTo>
                  <a:pt x="-9539" y="1257"/>
                </a:moveTo>
                <a:lnTo>
                  <a:pt x="49849"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7" name="Google Shape;1127;p42"/>
          <p:cNvSpPr/>
          <p:nvPr/>
        </p:nvSpPr>
        <p:spPr>
          <a:xfrm>
            <a:off x="2403005" y="2643479"/>
            <a:ext cx="40640" cy="2540"/>
          </a:xfrm>
          <a:custGeom>
            <a:avLst/>
            <a:gdLst/>
            <a:ahLst/>
            <a:cxnLst/>
            <a:rect l="l" t="t" r="r" b="b"/>
            <a:pathLst>
              <a:path w="40639" h="2539" extrusionOk="0">
                <a:moveTo>
                  <a:pt x="-9539" y="1257"/>
                </a:moveTo>
                <a:lnTo>
                  <a:pt x="49849"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42"/>
          <p:cNvSpPr/>
          <p:nvPr/>
        </p:nvSpPr>
        <p:spPr>
          <a:xfrm>
            <a:off x="2332075" y="2639517"/>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9" name="Google Shape;1129;p42"/>
          <p:cNvSpPr/>
          <p:nvPr/>
        </p:nvSpPr>
        <p:spPr>
          <a:xfrm>
            <a:off x="2261514" y="2635554"/>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0" name="Google Shape;1130;p42"/>
          <p:cNvSpPr/>
          <p:nvPr/>
        </p:nvSpPr>
        <p:spPr>
          <a:xfrm>
            <a:off x="2190965" y="2631605"/>
            <a:ext cx="40640" cy="2540"/>
          </a:xfrm>
          <a:custGeom>
            <a:avLst/>
            <a:gdLst/>
            <a:ahLst/>
            <a:cxnLst/>
            <a:rect l="l" t="t" r="r" b="b"/>
            <a:pathLst>
              <a:path w="40639" h="2539" extrusionOk="0">
                <a:moveTo>
                  <a:pt x="-9539" y="1079"/>
                </a:moveTo>
                <a:lnTo>
                  <a:pt x="49849"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1131;p42"/>
          <p:cNvSpPr/>
          <p:nvPr/>
        </p:nvSpPr>
        <p:spPr>
          <a:xfrm>
            <a:off x="2120036" y="2627274"/>
            <a:ext cx="40640" cy="2540"/>
          </a:xfrm>
          <a:custGeom>
            <a:avLst/>
            <a:gdLst/>
            <a:ahLst/>
            <a:cxnLst/>
            <a:rect l="l" t="t" r="r" b="b"/>
            <a:pathLst>
              <a:path w="40639" h="2539" extrusionOk="0">
                <a:moveTo>
                  <a:pt x="-9539" y="1263"/>
                </a:moveTo>
                <a:lnTo>
                  <a:pt x="49862" y="1263"/>
                </a:lnTo>
              </a:path>
            </a:pathLst>
          </a:custGeom>
          <a:noFill/>
          <a:ln w="2160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2" name="Google Shape;1132;p42"/>
          <p:cNvSpPr/>
          <p:nvPr/>
        </p:nvSpPr>
        <p:spPr>
          <a:xfrm>
            <a:off x="2049475" y="2623324"/>
            <a:ext cx="40640" cy="2540"/>
          </a:xfrm>
          <a:custGeom>
            <a:avLst/>
            <a:gdLst/>
            <a:ahLst/>
            <a:cxnLst/>
            <a:rect l="l" t="t" r="r" b="b"/>
            <a:pathLst>
              <a:path w="40639" h="2539" extrusionOk="0">
                <a:moveTo>
                  <a:pt x="-9539" y="1257"/>
                </a:moveTo>
                <a:lnTo>
                  <a:pt x="49862"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3" name="Google Shape;1133;p42"/>
          <p:cNvSpPr/>
          <p:nvPr/>
        </p:nvSpPr>
        <p:spPr>
          <a:xfrm>
            <a:off x="1978914" y="2619362"/>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42"/>
          <p:cNvSpPr/>
          <p:nvPr/>
        </p:nvSpPr>
        <p:spPr>
          <a:xfrm>
            <a:off x="1907997" y="2615399"/>
            <a:ext cx="41275" cy="2540"/>
          </a:xfrm>
          <a:custGeom>
            <a:avLst/>
            <a:gdLst/>
            <a:ahLst/>
            <a:cxnLst/>
            <a:rect l="l" t="t" r="r" b="b"/>
            <a:pathLst>
              <a:path w="41275" h="2539" extrusionOk="0">
                <a:moveTo>
                  <a:pt x="-9539" y="1079"/>
                </a:moveTo>
                <a:lnTo>
                  <a:pt x="50217"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42"/>
          <p:cNvSpPr/>
          <p:nvPr/>
        </p:nvSpPr>
        <p:spPr>
          <a:xfrm>
            <a:off x="1837435" y="2611437"/>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1136;p42"/>
          <p:cNvSpPr/>
          <p:nvPr/>
        </p:nvSpPr>
        <p:spPr>
          <a:xfrm>
            <a:off x="1766874" y="2607119"/>
            <a:ext cx="40640" cy="2540"/>
          </a:xfrm>
          <a:custGeom>
            <a:avLst/>
            <a:gdLst/>
            <a:ahLst/>
            <a:cxnLst/>
            <a:rect l="l" t="t" r="r" b="b"/>
            <a:pathLst>
              <a:path w="40639" h="2539" extrusionOk="0">
                <a:moveTo>
                  <a:pt x="-9539" y="1257"/>
                </a:moveTo>
                <a:lnTo>
                  <a:pt x="49862" y="1257"/>
                </a:lnTo>
              </a:path>
            </a:pathLst>
          </a:custGeom>
          <a:noFill/>
          <a:ln w="215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7" name="Google Shape;1137;p42"/>
          <p:cNvSpPr/>
          <p:nvPr/>
        </p:nvSpPr>
        <p:spPr>
          <a:xfrm>
            <a:off x="1695957" y="2603157"/>
            <a:ext cx="41275" cy="2540"/>
          </a:xfrm>
          <a:custGeom>
            <a:avLst/>
            <a:gdLst/>
            <a:ahLst/>
            <a:cxnLst/>
            <a:rect l="l" t="t" r="r" b="b"/>
            <a:pathLst>
              <a:path w="41275" h="2539" extrusionOk="0">
                <a:moveTo>
                  <a:pt x="-9539" y="1263"/>
                </a:moveTo>
                <a:lnTo>
                  <a:pt x="50217" y="1263"/>
                </a:lnTo>
              </a:path>
            </a:pathLst>
          </a:custGeom>
          <a:noFill/>
          <a:ln w="2160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1138;p42"/>
          <p:cNvSpPr/>
          <p:nvPr/>
        </p:nvSpPr>
        <p:spPr>
          <a:xfrm>
            <a:off x="1625396" y="2599194"/>
            <a:ext cx="40640" cy="2540"/>
          </a:xfrm>
          <a:custGeom>
            <a:avLst/>
            <a:gdLst/>
            <a:ahLst/>
            <a:cxnLst/>
            <a:rect l="l" t="t" r="r" b="b"/>
            <a:pathLst>
              <a:path w="40639"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1139;p42"/>
          <p:cNvSpPr/>
          <p:nvPr/>
        </p:nvSpPr>
        <p:spPr>
          <a:xfrm>
            <a:off x="1554835" y="2595245"/>
            <a:ext cx="40640" cy="2540"/>
          </a:xfrm>
          <a:custGeom>
            <a:avLst/>
            <a:gdLst/>
            <a:ahLst/>
            <a:cxnLst/>
            <a:rect l="l" t="t" r="r" b="b"/>
            <a:pathLst>
              <a:path w="40640" h="2539" extrusionOk="0">
                <a:moveTo>
                  <a:pt x="-9539" y="1079"/>
                </a:moveTo>
                <a:lnTo>
                  <a:pt x="49862"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1140;p42"/>
          <p:cNvSpPr/>
          <p:nvPr/>
        </p:nvSpPr>
        <p:spPr>
          <a:xfrm>
            <a:off x="1487881" y="2591282"/>
            <a:ext cx="36830" cy="2540"/>
          </a:xfrm>
          <a:custGeom>
            <a:avLst/>
            <a:gdLst/>
            <a:ahLst/>
            <a:cxnLst/>
            <a:rect l="l" t="t" r="r" b="b"/>
            <a:pathLst>
              <a:path w="36830" h="2539" extrusionOk="0">
                <a:moveTo>
                  <a:pt x="-9539" y="1079"/>
                </a:moveTo>
                <a:lnTo>
                  <a:pt x="46255"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1" name="Google Shape;1141;p42"/>
          <p:cNvSpPr/>
          <p:nvPr/>
        </p:nvSpPr>
        <p:spPr>
          <a:xfrm>
            <a:off x="1417319" y="2553842"/>
            <a:ext cx="78105" cy="76200"/>
          </a:xfrm>
          <a:custGeom>
            <a:avLst/>
            <a:gdLst/>
            <a:ahLst/>
            <a:cxnLst/>
            <a:rect l="l" t="t" r="r" b="b"/>
            <a:pathLst>
              <a:path w="78105" h="76200" extrusionOk="0">
                <a:moveTo>
                  <a:pt x="77762" y="0"/>
                </a:moveTo>
                <a:lnTo>
                  <a:pt x="0" y="33477"/>
                </a:lnTo>
                <a:lnTo>
                  <a:pt x="73444" y="75603"/>
                </a:lnTo>
                <a:lnTo>
                  <a:pt x="77762" y="0"/>
                </a:lnTo>
                <a:close/>
              </a:path>
            </a:pathLst>
          </a:custGeom>
          <a:solidFill>
            <a:srgbClr val="0033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2" name="Google Shape;1142;p42"/>
          <p:cNvSpPr/>
          <p:nvPr/>
        </p:nvSpPr>
        <p:spPr>
          <a:xfrm>
            <a:off x="2782798" y="3157207"/>
            <a:ext cx="274319" cy="680758"/>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1143;p42"/>
          <p:cNvSpPr/>
          <p:nvPr/>
        </p:nvSpPr>
        <p:spPr>
          <a:xfrm>
            <a:off x="1318679" y="3563277"/>
            <a:ext cx="40640" cy="1905"/>
          </a:xfrm>
          <a:custGeom>
            <a:avLst/>
            <a:gdLst/>
            <a:ahLst/>
            <a:cxnLst/>
            <a:rect l="l" t="t" r="r" b="b"/>
            <a:pathLst>
              <a:path w="40640" h="1904" extrusionOk="0">
                <a:moveTo>
                  <a:pt x="-9539" y="901"/>
                </a:moveTo>
                <a:lnTo>
                  <a:pt x="49862"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4" name="Google Shape;1144;p42"/>
          <p:cNvSpPr/>
          <p:nvPr/>
        </p:nvSpPr>
        <p:spPr>
          <a:xfrm>
            <a:off x="1389240" y="3560038"/>
            <a:ext cx="41275" cy="1905"/>
          </a:xfrm>
          <a:custGeom>
            <a:avLst/>
            <a:gdLst/>
            <a:ahLst/>
            <a:cxnLst/>
            <a:rect l="l" t="t" r="r" b="b"/>
            <a:pathLst>
              <a:path w="41275" h="1904" extrusionOk="0">
                <a:moveTo>
                  <a:pt x="-9539" y="901"/>
                </a:moveTo>
                <a:lnTo>
                  <a:pt x="50217"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5" name="Google Shape;1145;p42"/>
          <p:cNvSpPr/>
          <p:nvPr/>
        </p:nvSpPr>
        <p:spPr>
          <a:xfrm>
            <a:off x="1460157" y="3556799"/>
            <a:ext cx="40640" cy="1905"/>
          </a:xfrm>
          <a:custGeom>
            <a:avLst/>
            <a:gdLst/>
            <a:ahLst/>
            <a:cxnLst/>
            <a:rect l="l" t="t" r="r" b="b"/>
            <a:pathLst>
              <a:path w="40640" h="1904" extrusionOk="0">
                <a:moveTo>
                  <a:pt x="-9539" y="901"/>
                </a:moveTo>
                <a:lnTo>
                  <a:pt x="49862"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6" name="Google Shape;1146;p42"/>
          <p:cNvSpPr/>
          <p:nvPr/>
        </p:nvSpPr>
        <p:spPr>
          <a:xfrm>
            <a:off x="1530718" y="3553561"/>
            <a:ext cx="41275" cy="1905"/>
          </a:xfrm>
          <a:custGeom>
            <a:avLst/>
            <a:gdLst/>
            <a:ahLst/>
            <a:cxnLst/>
            <a:rect l="l" t="t" r="r" b="b"/>
            <a:pathLst>
              <a:path w="41275" h="1904" extrusionOk="0">
                <a:moveTo>
                  <a:pt x="-9539" y="901"/>
                </a:moveTo>
                <a:lnTo>
                  <a:pt x="50217"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7" name="Google Shape;1147;p42"/>
          <p:cNvSpPr/>
          <p:nvPr/>
        </p:nvSpPr>
        <p:spPr>
          <a:xfrm>
            <a:off x="1601635" y="3550323"/>
            <a:ext cx="40640" cy="1905"/>
          </a:xfrm>
          <a:custGeom>
            <a:avLst/>
            <a:gdLst/>
            <a:ahLst/>
            <a:cxnLst/>
            <a:rect l="l" t="t" r="r" b="b"/>
            <a:pathLst>
              <a:path w="40639" h="1904" extrusionOk="0">
                <a:moveTo>
                  <a:pt x="-9539" y="895"/>
                </a:moveTo>
                <a:lnTo>
                  <a:pt x="49862" y="895"/>
                </a:lnTo>
              </a:path>
            </a:pathLst>
          </a:custGeom>
          <a:noFill/>
          <a:ln w="2085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8" name="Google Shape;1148;p42"/>
          <p:cNvSpPr/>
          <p:nvPr/>
        </p:nvSpPr>
        <p:spPr>
          <a:xfrm>
            <a:off x="1672196" y="3547084"/>
            <a:ext cx="40640" cy="1905"/>
          </a:xfrm>
          <a:custGeom>
            <a:avLst/>
            <a:gdLst/>
            <a:ahLst/>
            <a:cxnLst/>
            <a:rect l="l" t="t" r="r" b="b"/>
            <a:pathLst>
              <a:path w="40639" h="1904" extrusionOk="0">
                <a:moveTo>
                  <a:pt x="-9539" y="895"/>
                </a:moveTo>
                <a:lnTo>
                  <a:pt x="49862" y="895"/>
                </a:lnTo>
              </a:path>
            </a:pathLst>
          </a:custGeom>
          <a:noFill/>
          <a:ln w="2085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9" name="Google Shape;1149;p42"/>
          <p:cNvSpPr/>
          <p:nvPr/>
        </p:nvSpPr>
        <p:spPr>
          <a:xfrm>
            <a:off x="1743125" y="3543846"/>
            <a:ext cx="40640" cy="1905"/>
          </a:xfrm>
          <a:custGeom>
            <a:avLst/>
            <a:gdLst/>
            <a:ahLst/>
            <a:cxnLst/>
            <a:rect l="l" t="t" r="r" b="b"/>
            <a:pathLst>
              <a:path w="40639" h="1904" extrusionOk="0">
                <a:moveTo>
                  <a:pt x="-9539" y="895"/>
                </a:moveTo>
                <a:lnTo>
                  <a:pt x="49849" y="895"/>
                </a:lnTo>
              </a:path>
            </a:pathLst>
          </a:custGeom>
          <a:noFill/>
          <a:ln w="20850"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0" name="Google Shape;1150;p42"/>
          <p:cNvSpPr/>
          <p:nvPr/>
        </p:nvSpPr>
        <p:spPr>
          <a:xfrm>
            <a:off x="1813674" y="3540594"/>
            <a:ext cx="40640" cy="1905"/>
          </a:xfrm>
          <a:custGeom>
            <a:avLst/>
            <a:gdLst/>
            <a:ahLst/>
            <a:cxnLst/>
            <a:rect l="l" t="t" r="r" b="b"/>
            <a:pathLst>
              <a:path w="40639" h="1904" extrusionOk="0">
                <a:moveTo>
                  <a:pt x="-9539" y="901"/>
                </a:moveTo>
                <a:lnTo>
                  <a:pt x="49862"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1" name="Google Shape;1151;p42"/>
          <p:cNvSpPr/>
          <p:nvPr/>
        </p:nvSpPr>
        <p:spPr>
          <a:xfrm>
            <a:off x="1884235" y="3537356"/>
            <a:ext cx="41275" cy="2540"/>
          </a:xfrm>
          <a:custGeom>
            <a:avLst/>
            <a:gdLst/>
            <a:ahLst/>
            <a:cxnLst/>
            <a:rect l="l" t="t" r="r" b="b"/>
            <a:pathLst>
              <a:path w="41275" h="2539" extrusionOk="0">
                <a:moveTo>
                  <a:pt x="-9539" y="1079"/>
                </a:moveTo>
                <a:lnTo>
                  <a:pt x="50230"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2" name="Google Shape;1152;p42"/>
          <p:cNvSpPr/>
          <p:nvPr/>
        </p:nvSpPr>
        <p:spPr>
          <a:xfrm>
            <a:off x="1955164" y="3534118"/>
            <a:ext cx="40640" cy="2540"/>
          </a:xfrm>
          <a:custGeom>
            <a:avLst/>
            <a:gdLst/>
            <a:ahLst/>
            <a:cxnLst/>
            <a:rect l="l" t="t" r="r" b="b"/>
            <a:pathLst>
              <a:path w="40639" h="2539" extrusionOk="0">
                <a:moveTo>
                  <a:pt x="-9539" y="1079"/>
                </a:moveTo>
                <a:lnTo>
                  <a:pt x="49849" y="1079"/>
                </a:lnTo>
              </a:path>
            </a:pathLst>
          </a:custGeom>
          <a:noFill/>
          <a:ln w="2122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3" name="Google Shape;1153;p42"/>
          <p:cNvSpPr/>
          <p:nvPr/>
        </p:nvSpPr>
        <p:spPr>
          <a:xfrm>
            <a:off x="2025726" y="3531234"/>
            <a:ext cx="41275" cy="1905"/>
          </a:xfrm>
          <a:custGeom>
            <a:avLst/>
            <a:gdLst/>
            <a:ahLst/>
            <a:cxnLst/>
            <a:rect l="l" t="t" r="r" b="b"/>
            <a:pathLst>
              <a:path w="41275" h="1904" extrusionOk="0">
                <a:moveTo>
                  <a:pt x="-9539" y="901"/>
                </a:moveTo>
                <a:lnTo>
                  <a:pt x="50217"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4" name="Google Shape;1154;p42"/>
          <p:cNvSpPr/>
          <p:nvPr/>
        </p:nvSpPr>
        <p:spPr>
          <a:xfrm>
            <a:off x="2096642" y="3527996"/>
            <a:ext cx="40640" cy="1905"/>
          </a:xfrm>
          <a:custGeom>
            <a:avLst/>
            <a:gdLst/>
            <a:ahLst/>
            <a:cxnLst/>
            <a:rect l="l" t="t" r="r" b="b"/>
            <a:pathLst>
              <a:path w="40639" h="1904" extrusionOk="0">
                <a:moveTo>
                  <a:pt x="-9539" y="901"/>
                </a:moveTo>
                <a:lnTo>
                  <a:pt x="49862"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1155;p42"/>
          <p:cNvSpPr/>
          <p:nvPr/>
        </p:nvSpPr>
        <p:spPr>
          <a:xfrm>
            <a:off x="2167204" y="3524758"/>
            <a:ext cx="40640" cy="1905"/>
          </a:xfrm>
          <a:custGeom>
            <a:avLst/>
            <a:gdLst/>
            <a:ahLst/>
            <a:cxnLst/>
            <a:rect l="l" t="t" r="r" b="b"/>
            <a:pathLst>
              <a:path w="40639" h="1904" extrusionOk="0">
                <a:moveTo>
                  <a:pt x="-9539" y="901"/>
                </a:moveTo>
                <a:lnTo>
                  <a:pt x="49849" y="901"/>
                </a:lnTo>
              </a:path>
            </a:pathLst>
          </a:custGeom>
          <a:noFill/>
          <a:ln w="20875" cap="flat" cmpd="sng">
            <a:solidFill>
              <a:srgbClr val="0033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6" name="Google Shape;1156;p42"/>
          <p:cNvSpPr/>
          <p:nvPr/>
        </p:nvSpPr>
        <p:spPr>
          <a:xfrm>
            <a:off x="2325242" y="3224517"/>
            <a:ext cx="635" cy="15240"/>
          </a:xfrm>
          <a:custGeom>
            <a:avLst/>
            <a:gdLst/>
            <a:ahLst/>
            <a:cxnLst/>
            <a:rect l="l" t="t" r="r" b="b"/>
            <a:pathLst>
              <a:path w="635" h="15239" extrusionOk="0">
                <a:moveTo>
                  <a:pt x="-11699" y="7562"/>
                </a:moveTo>
                <a:lnTo>
                  <a:pt x="12055" y="7562"/>
                </a:lnTo>
              </a:path>
            </a:pathLst>
          </a:custGeom>
          <a:noFill/>
          <a:ln w="38525" cap="flat" cmpd="sng">
            <a:solidFill>
              <a:srgbClr val="FF006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7" name="Google Shape;1157;p42"/>
          <p:cNvSpPr/>
          <p:nvPr/>
        </p:nvSpPr>
        <p:spPr>
          <a:xfrm>
            <a:off x="2228581" y="1666618"/>
            <a:ext cx="2143079" cy="3791525"/>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42"/>
          <p:cNvSpPr/>
          <p:nvPr/>
        </p:nvSpPr>
        <p:spPr>
          <a:xfrm>
            <a:off x="304914" y="4095369"/>
            <a:ext cx="860044" cy="750595"/>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59" name="Google Shape;1159;p42" descr="https://lh6.googleusercontent.com/wYRH-M5uSfuyad9TfxT6Ws9Chadijq7mAo2v4CbYsVkQYaHMlsjjip7XdLdaZoLV-RSalJuoP1dN2JcNqqslvkblWxAiQrZabLucbFd2-XAQ07YQ-aZL7AkRgAVjTz2wkjQpkf8"/>
          <p:cNvPicPr preferRelativeResize="0"/>
          <p:nvPr/>
        </p:nvPicPr>
        <p:blipFill rotWithShape="1">
          <a:blip r:embed="rId13">
            <a:alphaModFix/>
          </a:blip>
          <a:srcRect/>
          <a:stretch/>
        </p:blipFill>
        <p:spPr>
          <a:xfrm>
            <a:off x="0" y="6027683"/>
            <a:ext cx="1676399" cy="830317"/>
          </a:xfrm>
          <a:prstGeom prst="rect">
            <a:avLst/>
          </a:prstGeom>
          <a:noFill/>
          <a:ln>
            <a:noFill/>
          </a:ln>
        </p:spPr>
      </p:pic>
      <p:sp>
        <p:nvSpPr>
          <p:cNvPr id="1160" name="Google Shape;1160;p42"/>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3"/>
          <p:cNvSpPr txBox="1">
            <a:spLocks noGrp="1"/>
          </p:cNvSpPr>
          <p:nvPr>
            <p:ph type="title"/>
          </p:nvPr>
        </p:nvSpPr>
        <p:spPr>
          <a:xfrm>
            <a:off x="3153498" y="497776"/>
            <a:ext cx="28340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Smart fridge</a:t>
            </a:r>
            <a:endParaRPr/>
          </a:p>
        </p:txBody>
      </p:sp>
      <p:sp>
        <p:nvSpPr>
          <p:cNvPr id="1166" name="Google Shape;1166;p43"/>
          <p:cNvSpPr txBox="1"/>
          <p:nvPr/>
        </p:nvSpPr>
        <p:spPr>
          <a:xfrm>
            <a:off x="612254" y="1932680"/>
            <a:ext cx="7976234" cy="4101123"/>
          </a:xfrm>
          <a:prstGeom prst="rect">
            <a:avLst/>
          </a:prstGeom>
          <a:noFill/>
          <a:ln>
            <a:noFill/>
          </a:ln>
        </p:spPr>
        <p:txBody>
          <a:bodyPr spcFirstLastPara="1" wrap="square" lIns="0" tIns="93975" rIns="0" bIns="0" anchor="t" anchorCtr="0">
            <a:spAutoFit/>
          </a:bodyPr>
          <a:lstStyle/>
          <a:p>
            <a:pPr marL="354965"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Recognizes what’s been put in it</a:t>
            </a:r>
            <a:endParaRPr sz="3200">
              <a:solidFill>
                <a:schemeClr val="dk1"/>
              </a:solidFill>
              <a:latin typeface="Times New Roman"/>
              <a:ea typeface="Times New Roman"/>
              <a:cs typeface="Times New Roman"/>
              <a:sym typeface="Times New Roman"/>
            </a:endParaRPr>
          </a:p>
          <a:p>
            <a:pPr marL="354965" marR="0" lvl="0" indent="-342900" algn="l" rtl="0">
              <a:lnSpc>
                <a:spcPct val="100000"/>
              </a:lnSpc>
              <a:spcBef>
                <a:spcPts val="64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Recognizes when things are removed</a:t>
            </a:r>
            <a:endParaRPr/>
          </a:p>
          <a:p>
            <a:pPr marL="354965" marR="0" lvl="0" indent="-342900" algn="l" rtl="0">
              <a:lnSpc>
                <a:spcPct val="100000"/>
              </a:lnSpc>
              <a:spcBef>
                <a:spcPts val="64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Creates automatic shopping lists</a:t>
            </a:r>
            <a:endParaRPr sz="3200">
              <a:solidFill>
                <a:schemeClr val="dk1"/>
              </a:solidFill>
              <a:latin typeface="Times New Roman"/>
              <a:ea typeface="Times New Roman"/>
              <a:cs typeface="Times New Roman"/>
              <a:sym typeface="Times New Roman"/>
            </a:endParaRPr>
          </a:p>
          <a:p>
            <a:pPr marL="354965" marR="1305560" lvl="0" indent="-342900" algn="l" rtl="0">
              <a:lnSpc>
                <a:spcPct val="119656"/>
              </a:lnSpc>
              <a:spcBef>
                <a:spcPts val="78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Notifies you when things are past their  expiration</a:t>
            </a:r>
            <a:endParaRPr sz="3200">
              <a:solidFill>
                <a:schemeClr val="dk1"/>
              </a:solidFill>
              <a:latin typeface="Times New Roman"/>
              <a:ea typeface="Times New Roman"/>
              <a:cs typeface="Times New Roman"/>
              <a:sym typeface="Times New Roman"/>
            </a:endParaRPr>
          </a:p>
          <a:p>
            <a:pPr marL="354965" marR="508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Shows you the recipes that most closely match  what is available</a:t>
            </a:r>
            <a:endParaRPr sz="3200">
              <a:solidFill>
                <a:schemeClr val="dk1"/>
              </a:solidFill>
              <a:latin typeface="Times New Roman"/>
              <a:ea typeface="Times New Roman"/>
              <a:cs typeface="Times New Roman"/>
              <a:sym typeface="Times New Roman"/>
            </a:endParaRPr>
          </a:p>
          <a:p>
            <a:pPr marL="0" marR="213359" lvl="0" indent="0" algn="r" rtl="0">
              <a:lnSpc>
                <a:spcPct val="100000"/>
              </a:lnSpc>
              <a:spcBef>
                <a:spcPts val="1010"/>
              </a:spcBef>
              <a:spcAft>
                <a:spcPts val="0"/>
              </a:spcAft>
              <a:buNone/>
            </a:pPr>
            <a:r>
              <a:rPr lang="en-US" sz="1200">
                <a:solidFill>
                  <a:srgbClr val="8A8A8A"/>
                </a:solidFill>
                <a:latin typeface="Times New Roman"/>
                <a:ea typeface="Times New Roman"/>
                <a:cs typeface="Times New Roman"/>
                <a:sym typeface="Times New Roman"/>
              </a:rPr>
              <a:t>21</a:t>
            </a:r>
            <a:endParaRPr sz="1200">
              <a:solidFill>
                <a:schemeClr val="dk1"/>
              </a:solidFill>
              <a:latin typeface="Times New Roman"/>
              <a:ea typeface="Times New Roman"/>
              <a:cs typeface="Times New Roman"/>
              <a:sym typeface="Times New Roman"/>
            </a:endParaRPr>
          </a:p>
        </p:txBody>
      </p:sp>
      <p:pic>
        <p:nvPicPr>
          <p:cNvPr id="1167" name="Google Shape;1167;p43"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168" name="Google Shape;1168;p43"/>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44"/>
          <p:cNvSpPr/>
          <p:nvPr/>
        </p:nvSpPr>
        <p:spPr>
          <a:xfrm>
            <a:off x="4751285" y="685444"/>
            <a:ext cx="3630244" cy="565595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4" name="Google Shape;1174;p44"/>
          <p:cNvSpPr txBox="1">
            <a:spLocks noGrp="1"/>
          </p:cNvSpPr>
          <p:nvPr>
            <p:ph type="title"/>
          </p:nvPr>
        </p:nvSpPr>
        <p:spPr>
          <a:xfrm>
            <a:off x="1438821" y="223456"/>
            <a:ext cx="57956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Smart groceries enhanced</a:t>
            </a:r>
            <a:endParaRPr/>
          </a:p>
        </p:txBody>
      </p:sp>
      <p:sp>
        <p:nvSpPr>
          <p:cNvPr id="1175" name="Google Shape;1175;p44"/>
          <p:cNvSpPr txBox="1"/>
          <p:nvPr/>
        </p:nvSpPr>
        <p:spPr>
          <a:xfrm>
            <a:off x="612254" y="1997544"/>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76" name="Google Shape;1176;p44"/>
          <p:cNvSpPr txBox="1"/>
          <p:nvPr/>
        </p:nvSpPr>
        <p:spPr>
          <a:xfrm>
            <a:off x="954976" y="2014105"/>
            <a:ext cx="2880360" cy="75755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Track products through  their entire lifetime.</a:t>
            </a:r>
            <a:endParaRPr sz="2400">
              <a:solidFill>
                <a:schemeClr val="dk1"/>
              </a:solidFill>
              <a:latin typeface="Times New Roman"/>
              <a:ea typeface="Times New Roman"/>
              <a:cs typeface="Times New Roman"/>
              <a:sym typeface="Times New Roman"/>
            </a:endParaRPr>
          </a:p>
        </p:txBody>
      </p:sp>
      <p:sp>
        <p:nvSpPr>
          <p:cNvPr id="1177" name="Google Shape;1177;p44"/>
          <p:cNvSpPr txBox="1"/>
          <p:nvPr/>
        </p:nvSpPr>
        <p:spPr>
          <a:xfrm>
            <a:off x="7236421" y="6530288"/>
            <a:ext cx="1859914"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200">
                <a:solidFill>
                  <a:schemeClr val="dk1"/>
                </a:solidFill>
                <a:latin typeface="Arial"/>
                <a:ea typeface="Arial"/>
                <a:cs typeface="Arial"/>
                <a:sym typeface="Arial"/>
              </a:rPr>
              <a:t>Source: </a:t>
            </a:r>
            <a:r>
              <a:rPr lang="en-US" sz="1200" b="1">
                <a:solidFill>
                  <a:schemeClr val="dk1"/>
                </a:solidFill>
                <a:latin typeface="Arial"/>
                <a:ea typeface="Arial"/>
                <a:cs typeface="Arial"/>
                <a:sym typeface="Arial"/>
              </a:rPr>
              <a:t>How S</a:t>
            </a:r>
            <a:r>
              <a:rPr lang="en-US" sz="1800" baseline="30000">
                <a:solidFill>
                  <a:srgbClr val="8A8A8A"/>
                </a:solidFill>
                <a:latin typeface="Times New Roman"/>
                <a:ea typeface="Times New Roman"/>
                <a:cs typeface="Times New Roman"/>
                <a:sym typeface="Times New Roman"/>
              </a:rPr>
              <a:t>22</a:t>
            </a:r>
            <a:r>
              <a:rPr lang="en-US" sz="1200" b="1">
                <a:solidFill>
                  <a:schemeClr val="dk1"/>
                </a:solidFill>
                <a:latin typeface="Arial"/>
                <a:ea typeface="Arial"/>
                <a:cs typeface="Arial"/>
                <a:sym typeface="Arial"/>
              </a:rPr>
              <a:t>tuff Works</a:t>
            </a:r>
            <a:endParaRPr sz="1200">
              <a:solidFill>
                <a:schemeClr val="dk1"/>
              </a:solidFill>
              <a:latin typeface="Arial"/>
              <a:ea typeface="Arial"/>
              <a:cs typeface="Arial"/>
              <a:sym typeface="Arial"/>
            </a:endParaRPr>
          </a:p>
        </p:txBody>
      </p:sp>
      <p:pic>
        <p:nvPicPr>
          <p:cNvPr id="1178" name="Google Shape;1178;p44"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0" y="6027683"/>
            <a:ext cx="1676399" cy="830317"/>
          </a:xfrm>
          <a:prstGeom prst="rect">
            <a:avLst/>
          </a:prstGeom>
          <a:noFill/>
          <a:ln>
            <a:noFill/>
          </a:ln>
        </p:spPr>
      </p:pic>
      <p:sp>
        <p:nvSpPr>
          <p:cNvPr id="1179" name="Google Shape;1179;p44"/>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45"/>
          <p:cNvSpPr txBox="1"/>
          <p:nvPr/>
        </p:nvSpPr>
        <p:spPr>
          <a:xfrm>
            <a:off x="8201774" y="6449288"/>
            <a:ext cx="17780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rgbClr val="8A8A8A"/>
                </a:solidFill>
                <a:latin typeface="Times New Roman"/>
                <a:ea typeface="Times New Roman"/>
                <a:cs typeface="Times New Roman"/>
                <a:sym typeface="Times New Roman"/>
              </a:rPr>
              <a:t>23</a:t>
            </a:r>
            <a:endParaRPr sz="1200">
              <a:solidFill>
                <a:schemeClr val="dk1"/>
              </a:solidFill>
              <a:latin typeface="Times New Roman"/>
              <a:ea typeface="Times New Roman"/>
              <a:cs typeface="Times New Roman"/>
              <a:sym typeface="Times New Roman"/>
            </a:endParaRPr>
          </a:p>
        </p:txBody>
      </p:sp>
      <p:sp>
        <p:nvSpPr>
          <p:cNvPr id="1185" name="Google Shape;1185;p45"/>
          <p:cNvSpPr txBox="1">
            <a:spLocks noGrp="1"/>
          </p:cNvSpPr>
          <p:nvPr>
            <p:ph type="title"/>
          </p:nvPr>
        </p:nvSpPr>
        <p:spPr>
          <a:xfrm>
            <a:off x="629894" y="299770"/>
            <a:ext cx="680720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Some more smart applications</a:t>
            </a:r>
            <a:endParaRPr/>
          </a:p>
        </p:txBody>
      </p:sp>
      <p:sp>
        <p:nvSpPr>
          <p:cNvPr id="1186" name="Google Shape;1186;p45"/>
          <p:cNvSpPr txBox="1"/>
          <p:nvPr/>
        </p:nvSpPr>
        <p:spPr>
          <a:xfrm>
            <a:off x="307340" y="1235430"/>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87" name="Google Shape;1187;p45"/>
          <p:cNvSpPr txBox="1"/>
          <p:nvPr/>
        </p:nvSpPr>
        <p:spPr>
          <a:xfrm>
            <a:off x="307340" y="2373388"/>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88" name="Google Shape;1188;p45"/>
          <p:cNvSpPr txBox="1"/>
          <p:nvPr/>
        </p:nvSpPr>
        <p:spPr>
          <a:xfrm>
            <a:off x="307340" y="3155670"/>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89" name="Google Shape;1189;p45"/>
          <p:cNvSpPr txBox="1"/>
          <p:nvPr/>
        </p:nvSpPr>
        <p:spPr>
          <a:xfrm>
            <a:off x="307340" y="3938308"/>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90" name="Google Shape;1190;p45"/>
          <p:cNvSpPr txBox="1"/>
          <p:nvPr/>
        </p:nvSpPr>
        <p:spPr>
          <a:xfrm>
            <a:off x="650417" y="1191273"/>
            <a:ext cx="6485255" cy="3510279"/>
          </a:xfrm>
          <a:prstGeom prst="rect">
            <a:avLst/>
          </a:prstGeom>
          <a:noFill/>
          <a:ln>
            <a:noFill/>
          </a:ln>
        </p:spPr>
        <p:txBody>
          <a:bodyPr spcFirstLastPara="1" wrap="square" lIns="0" tIns="73025"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“Smart” appliances:</a:t>
            </a:r>
            <a:endParaRPr sz="24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Closets that advice on style depending on clothes available.</a:t>
            </a:r>
            <a:endParaRPr sz="20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5"/>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Ovens that know recipes to cook pre-packaged food.</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480"/>
              </a:spcBef>
              <a:spcAft>
                <a:spcPts val="0"/>
              </a:spcAft>
              <a:buNone/>
            </a:pPr>
            <a:r>
              <a:rPr lang="en-US" sz="2400">
                <a:solidFill>
                  <a:schemeClr val="dk1"/>
                </a:solidFill>
                <a:latin typeface="Times New Roman"/>
                <a:ea typeface="Times New Roman"/>
                <a:cs typeface="Times New Roman"/>
                <a:sym typeface="Times New Roman"/>
              </a:rPr>
              <a:t>“Smart” products:</a:t>
            </a:r>
            <a:endParaRPr sz="24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Clothing, appliances, CDs, etc. tagged for store returns.</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475"/>
              </a:spcBef>
              <a:spcAft>
                <a:spcPts val="0"/>
              </a:spcAft>
              <a:buNone/>
            </a:pPr>
            <a:r>
              <a:rPr lang="en-US" sz="2400">
                <a:solidFill>
                  <a:schemeClr val="dk1"/>
                </a:solidFill>
                <a:latin typeface="Times New Roman"/>
                <a:ea typeface="Times New Roman"/>
                <a:cs typeface="Times New Roman"/>
                <a:sym typeface="Times New Roman"/>
              </a:rPr>
              <a:t>“Smart” paper:</a:t>
            </a:r>
            <a:endParaRPr sz="24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Airline tickets that indicate your location in the airport.</a:t>
            </a:r>
            <a:endParaRPr sz="2000">
              <a:solidFill>
                <a:schemeClr val="dk1"/>
              </a:solidFill>
              <a:latin typeface="Times New Roman"/>
              <a:ea typeface="Times New Roman"/>
              <a:cs typeface="Times New Roman"/>
              <a:sym typeface="Times New Roman"/>
            </a:endParaRPr>
          </a:p>
          <a:p>
            <a:pPr marL="12700" marR="0" lvl="0" indent="0" algn="l" rtl="0">
              <a:lnSpc>
                <a:spcPct val="100000"/>
              </a:lnSpc>
              <a:spcBef>
                <a:spcPts val="480"/>
              </a:spcBef>
              <a:spcAft>
                <a:spcPts val="0"/>
              </a:spcAft>
              <a:buNone/>
            </a:pPr>
            <a:r>
              <a:rPr lang="en-US" sz="2400">
                <a:solidFill>
                  <a:schemeClr val="dk1"/>
                </a:solidFill>
                <a:latin typeface="Times New Roman"/>
                <a:ea typeface="Times New Roman"/>
                <a:cs typeface="Times New Roman"/>
                <a:sym typeface="Times New Roman"/>
              </a:rPr>
              <a:t>“Smart” currency:</a:t>
            </a:r>
            <a:endParaRPr sz="2400">
              <a:solidFill>
                <a:schemeClr val="dk1"/>
              </a:solidFill>
              <a:latin typeface="Times New Roman"/>
              <a:ea typeface="Times New Roman"/>
              <a:cs typeface="Times New Roman"/>
              <a:sym typeface="Times New Roman"/>
            </a:endParaRPr>
          </a:p>
          <a:p>
            <a:pPr marL="412115" marR="0" lvl="0" indent="-286385" algn="l" rtl="0">
              <a:lnSpc>
                <a:spcPct val="10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Anti-counterfeiting and tracking.</a:t>
            </a:r>
            <a:endParaRPr sz="2000">
              <a:solidFill>
                <a:schemeClr val="dk1"/>
              </a:solidFill>
              <a:latin typeface="Times New Roman"/>
              <a:ea typeface="Times New Roman"/>
              <a:cs typeface="Times New Roman"/>
              <a:sym typeface="Times New Roman"/>
            </a:endParaRPr>
          </a:p>
        </p:txBody>
      </p:sp>
      <p:sp>
        <p:nvSpPr>
          <p:cNvPr id="1191" name="Google Shape;1191;p45"/>
          <p:cNvSpPr txBox="1"/>
          <p:nvPr/>
        </p:nvSpPr>
        <p:spPr>
          <a:xfrm>
            <a:off x="307340" y="5205501"/>
            <a:ext cx="13271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192" name="Google Shape;1192;p45"/>
          <p:cNvSpPr txBox="1"/>
          <p:nvPr/>
        </p:nvSpPr>
        <p:spPr>
          <a:xfrm>
            <a:off x="650417" y="5222062"/>
            <a:ext cx="2262505" cy="3917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“Smart” people ??</a:t>
            </a:r>
            <a:endParaRPr sz="2400">
              <a:solidFill>
                <a:schemeClr val="dk1"/>
              </a:solidFill>
              <a:latin typeface="Times New Roman"/>
              <a:ea typeface="Times New Roman"/>
              <a:cs typeface="Times New Roman"/>
              <a:sym typeface="Times New Roman"/>
            </a:endParaRPr>
          </a:p>
        </p:txBody>
      </p:sp>
      <p:pic>
        <p:nvPicPr>
          <p:cNvPr id="1193" name="Google Shape;1193;p45"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194" name="Google Shape;1194;p45"/>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46"/>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200" name="Google Shape;1200;p46"/>
          <p:cNvPicPr preferRelativeResize="0"/>
          <p:nvPr/>
        </p:nvPicPr>
        <p:blipFill rotWithShape="1">
          <a:blip r:embed="rId3">
            <a:alphaModFix/>
          </a:blip>
          <a:srcRect/>
          <a:stretch/>
        </p:blipFill>
        <p:spPr>
          <a:xfrm>
            <a:off x="228600" y="457200"/>
            <a:ext cx="8257032" cy="426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206" name="Google Shape;1206;p47"/>
          <p:cNvPicPr preferRelativeResize="0"/>
          <p:nvPr/>
        </p:nvPicPr>
        <p:blipFill rotWithShape="1">
          <a:blip r:embed="rId3">
            <a:alphaModFix/>
          </a:blip>
          <a:srcRect/>
          <a:stretch/>
        </p:blipFill>
        <p:spPr>
          <a:xfrm>
            <a:off x="1066799" y="914400"/>
            <a:ext cx="6562725" cy="403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grpSp>
        <p:nvGrpSpPr>
          <p:cNvPr id="80" name="Google Shape;80;p5"/>
          <p:cNvGrpSpPr/>
          <p:nvPr/>
        </p:nvGrpSpPr>
        <p:grpSpPr>
          <a:xfrm>
            <a:off x="0" y="0"/>
            <a:ext cx="9144000" cy="6858000"/>
            <a:chOff x="0" y="0"/>
            <a:chExt cx="9144000" cy="6858000"/>
          </a:xfrm>
        </p:grpSpPr>
        <p:sp>
          <p:nvSpPr>
            <p:cNvPr id="81" name="Google Shape;81;p5"/>
            <p:cNvSpPr/>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5"/>
            <p:cNvSpPr/>
            <p:nvPr/>
          </p:nvSpPr>
          <p:spPr>
            <a:xfrm>
              <a:off x="304800" y="304799"/>
              <a:ext cx="8686800" cy="6096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 name="Google Shape;83;p5"/>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84" name="Google Shape;84;p5" descr="https://lh6.googleusercontent.com/wYRH-M5uSfuyad9TfxT6Ws9Chadijq7mAo2v4CbYsVkQYaHMlsjjip7XdLdaZoLV-RSalJuoP1dN2JcNqqslvkblWxAiQrZabLucbFd2-XAQ07YQ-aZL7AkRgAVjTz2wkjQpkf8"/>
          <p:cNvPicPr preferRelativeResize="0"/>
          <p:nvPr/>
        </p:nvPicPr>
        <p:blipFill rotWithShape="1">
          <a:blip r:embed="rId5">
            <a:alphaModFix/>
          </a:blip>
          <a:srcRect/>
          <a:stretch/>
        </p:blipFill>
        <p:spPr>
          <a:xfrm>
            <a:off x="1" y="6140908"/>
            <a:ext cx="1447799" cy="7170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8"/>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212" name="Google Shape;1212;p48"/>
          <p:cNvPicPr preferRelativeResize="0"/>
          <p:nvPr/>
        </p:nvPicPr>
        <p:blipFill rotWithShape="1">
          <a:blip r:embed="rId3">
            <a:alphaModFix/>
          </a:blip>
          <a:srcRect/>
          <a:stretch/>
        </p:blipFill>
        <p:spPr>
          <a:xfrm>
            <a:off x="350982" y="914400"/>
            <a:ext cx="8793018" cy="388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49"/>
          <p:cNvSpPr txBox="1">
            <a:spLocks noGrp="1"/>
          </p:cNvSpPr>
          <p:nvPr>
            <p:ph type="title"/>
          </p:nvPr>
        </p:nvSpPr>
        <p:spPr>
          <a:xfrm>
            <a:off x="2414422" y="497776"/>
            <a:ext cx="43065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Principle of RFID</a:t>
            </a:r>
            <a:endParaRPr/>
          </a:p>
        </p:txBody>
      </p:sp>
      <p:sp>
        <p:nvSpPr>
          <p:cNvPr id="1218" name="Google Shape;1218;p49"/>
          <p:cNvSpPr txBox="1"/>
          <p:nvPr/>
        </p:nvSpPr>
        <p:spPr>
          <a:xfrm>
            <a:off x="535940" y="1633219"/>
            <a:ext cx="8070850" cy="4121641"/>
          </a:xfrm>
          <a:prstGeom prst="rect">
            <a:avLst/>
          </a:prstGeom>
          <a:noFill/>
          <a:ln>
            <a:noFill/>
          </a:ln>
        </p:spPr>
        <p:txBody>
          <a:bodyPr spcFirstLastPara="1" wrap="square" lIns="0" tIns="12700" rIns="0" bIns="0" anchor="t" anchorCtr="0">
            <a:spAutoFit/>
          </a:bodyPr>
          <a:lstStyle/>
          <a:p>
            <a:pPr marL="355600" lvl="0" indent="-343535">
              <a:buClr>
                <a:schemeClr val="dk1"/>
              </a:buClr>
              <a:buSzPts val="2800"/>
              <a:buFont typeface="Arial"/>
              <a:buChar char="•"/>
            </a:pPr>
            <a:r>
              <a:rPr lang="en-US" sz="2800" dirty="0">
                <a:solidFill>
                  <a:schemeClr val="dk1"/>
                </a:solidFill>
                <a:latin typeface="Times New Roman"/>
                <a:ea typeface="Times New Roman"/>
                <a:cs typeface="Times New Roman"/>
                <a:sym typeface="Times New Roman"/>
                <a:hlinkClick r:id="rId3"/>
              </a:rPr>
              <a:t>https://www.youtube.com/watch?v=Ukfpq71BoMo</a:t>
            </a:r>
            <a:endParaRPr lang="en-US" sz="2800" dirty="0">
              <a:solidFill>
                <a:schemeClr val="dk1"/>
              </a:solidFill>
              <a:latin typeface="Times New Roman"/>
              <a:ea typeface="Times New Roman"/>
              <a:cs typeface="Times New Roman"/>
              <a:sym typeface="Times New Roman"/>
            </a:endParaRPr>
          </a:p>
          <a:p>
            <a:pPr marL="355600" lvl="0" indent="-343535">
              <a:buClr>
                <a:schemeClr val="dk1"/>
              </a:buClr>
              <a:buSzPts val="2800"/>
              <a:buFont typeface="Arial"/>
              <a:buChar char="•"/>
            </a:pPr>
            <a:endParaRPr lang="en-US" sz="2800" dirty="0">
              <a:solidFill>
                <a:schemeClr val="dk1"/>
              </a:solidFill>
              <a:latin typeface="Times New Roman"/>
              <a:ea typeface="Times New Roman"/>
              <a:cs typeface="Times New Roman"/>
              <a:sym typeface="Times New Roman"/>
            </a:endParaRPr>
          </a:p>
          <a:p>
            <a:pPr marL="355600" marR="0" lvl="0" indent="-343535" algn="l" rtl="0">
              <a:lnSpc>
                <a:spcPct val="100000"/>
              </a:lnSpc>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Consider </a:t>
            </a:r>
            <a:r>
              <a:rPr lang="en-US" sz="2800" b="1" dirty="0">
                <a:solidFill>
                  <a:schemeClr val="dk1"/>
                </a:solidFill>
                <a:latin typeface="Times New Roman"/>
                <a:ea typeface="Times New Roman"/>
                <a:cs typeface="Times New Roman"/>
                <a:sym typeface="Times New Roman"/>
              </a:rPr>
              <a:t>a coil made of copper wire </a:t>
            </a:r>
            <a:r>
              <a:rPr lang="en-US" sz="2800" dirty="0">
                <a:solidFill>
                  <a:schemeClr val="dk1"/>
                </a:solidFill>
                <a:latin typeface="Times New Roman"/>
                <a:ea typeface="Times New Roman"/>
                <a:cs typeface="Times New Roman"/>
                <a:sym typeface="Times New Roman"/>
              </a:rPr>
              <a:t>through which</a:t>
            </a:r>
            <a:endParaRPr sz="2800" dirty="0">
              <a:solidFill>
                <a:schemeClr val="dk1"/>
              </a:solidFill>
              <a:latin typeface="Times New Roman"/>
              <a:ea typeface="Times New Roman"/>
              <a:cs typeface="Times New Roman"/>
              <a:sym typeface="Times New Roman"/>
            </a:endParaRPr>
          </a:p>
          <a:p>
            <a:pPr marL="355600" marR="0" lvl="0" indent="0" algn="l" rtl="0">
              <a:lnSpc>
                <a:spcPct val="10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alternating current is flowing</a:t>
            </a:r>
            <a:r>
              <a:rPr lang="en-US" sz="2800" dirty="0">
                <a:solidFill>
                  <a:schemeClr val="dk1"/>
                </a:solidFill>
                <a:latin typeface="Times New Roman"/>
                <a:ea typeface="Times New Roman"/>
                <a:cs typeface="Times New Roman"/>
                <a:sym typeface="Times New Roman"/>
              </a:rPr>
              <a:t>.</a:t>
            </a:r>
            <a:endParaRPr sz="2800" dirty="0">
              <a:solidFill>
                <a:schemeClr val="dk1"/>
              </a:solidFill>
              <a:latin typeface="Times New Roman"/>
              <a:ea typeface="Times New Roman"/>
              <a:cs typeface="Times New Roman"/>
              <a:sym typeface="Times New Roman"/>
            </a:endParaRPr>
          </a:p>
          <a:p>
            <a:pPr marL="355600" marR="10160" lvl="0" indent="-343535" algn="l" rtl="0">
              <a:lnSpc>
                <a:spcPct val="100000"/>
              </a:lnSpc>
              <a:spcBef>
                <a:spcPts val="56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The coil offers impedance to the source and a voltage  develops across its terminals.</a:t>
            </a:r>
            <a:endParaRPr sz="2800" dirty="0">
              <a:solidFill>
                <a:schemeClr val="dk1"/>
              </a:solidFill>
              <a:latin typeface="Times New Roman"/>
              <a:ea typeface="Times New Roman"/>
              <a:cs typeface="Times New Roman"/>
              <a:sym typeface="Times New Roman"/>
            </a:endParaRPr>
          </a:p>
          <a:p>
            <a:pPr marL="355600" marR="6350" lvl="0" indent="-343535" algn="l" rtl="0">
              <a:lnSpc>
                <a:spcPct val="100000"/>
              </a:lnSpc>
              <a:spcBef>
                <a:spcPts val="56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	</a:t>
            </a:r>
            <a:r>
              <a:rPr lang="en-US" sz="2800" dirty="0">
                <a:solidFill>
                  <a:schemeClr val="dk1"/>
                </a:solidFill>
                <a:latin typeface="Times New Roman"/>
                <a:ea typeface="Times New Roman"/>
                <a:cs typeface="Times New Roman"/>
                <a:sym typeface="Times New Roman"/>
              </a:rPr>
              <a:t>It is possible </a:t>
            </a:r>
            <a:r>
              <a:rPr lang="en-US" sz="2800" b="1" dirty="0">
                <a:solidFill>
                  <a:schemeClr val="dk1"/>
                </a:solidFill>
                <a:latin typeface="Times New Roman"/>
                <a:ea typeface="Times New Roman"/>
                <a:cs typeface="Times New Roman"/>
                <a:sym typeface="Times New Roman"/>
              </a:rPr>
              <a:t>to increase the voltage by connecting  a capacitor in parallel with the coil</a:t>
            </a:r>
            <a:r>
              <a:rPr lang="en-US" sz="2800" dirty="0">
                <a:solidFill>
                  <a:schemeClr val="dk1"/>
                </a:solidFill>
                <a:latin typeface="Times New Roman"/>
                <a:ea typeface="Times New Roman"/>
                <a:cs typeface="Times New Roman"/>
                <a:sym typeface="Times New Roman"/>
              </a:rPr>
              <a:t>.</a:t>
            </a:r>
            <a:endParaRPr sz="2800" dirty="0">
              <a:solidFill>
                <a:schemeClr val="dk1"/>
              </a:solidFill>
              <a:latin typeface="Times New Roman"/>
              <a:ea typeface="Times New Roman"/>
              <a:cs typeface="Times New Roman"/>
              <a:sym typeface="Times New Roman"/>
            </a:endParaRPr>
          </a:p>
          <a:p>
            <a:pPr marL="444500" marR="0" lvl="0" indent="-432433" algn="l" rtl="0">
              <a:lnSpc>
                <a:spcPct val="100000"/>
              </a:lnSpc>
              <a:spcBef>
                <a:spcPts val="555"/>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a:t>
            </a:r>
            <a:r>
              <a:rPr lang="en-US" sz="2800" b="1" dirty="0">
                <a:solidFill>
                  <a:schemeClr val="dk1"/>
                </a:solidFill>
                <a:latin typeface="Times New Roman"/>
                <a:ea typeface="Times New Roman"/>
                <a:cs typeface="Times New Roman"/>
                <a:sym typeface="Times New Roman"/>
              </a:rPr>
              <a:t>primary” coil</a:t>
            </a:r>
            <a:endParaRPr sz="2800" dirty="0">
              <a:solidFill>
                <a:schemeClr val="dk1"/>
              </a:solidFill>
              <a:latin typeface="Times New Roman"/>
              <a:ea typeface="Times New Roman"/>
              <a:cs typeface="Times New Roman"/>
              <a:sym typeface="Times New Roman"/>
            </a:endParaRPr>
          </a:p>
        </p:txBody>
      </p:sp>
      <p:pic>
        <p:nvPicPr>
          <p:cNvPr id="1219" name="Google Shape;1219;p49"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0" y="6027683"/>
            <a:ext cx="1676399" cy="830317"/>
          </a:xfrm>
          <a:prstGeom prst="rect">
            <a:avLst/>
          </a:prstGeom>
          <a:noFill/>
          <a:ln>
            <a:noFill/>
          </a:ln>
        </p:spPr>
      </p:pic>
      <p:sp>
        <p:nvSpPr>
          <p:cNvPr id="1220" name="Google Shape;1220;p49"/>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0"/>
          <p:cNvSpPr txBox="1"/>
          <p:nvPr/>
        </p:nvSpPr>
        <p:spPr>
          <a:xfrm>
            <a:off x="535940" y="1560718"/>
            <a:ext cx="8072120" cy="4217035"/>
          </a:xfrm>
          <a:prstGeom prst="rect">
            <a:avLst/>
          </a:prstGeom>
          <a:noFill/>
          <a:ln>
            <a:noFill/>
          </a:ln>
        </p:spPr>
        <p:txBody>
          <a:bodyPr spcFirstLastPara="1" wrap="square" lIns="0" tIns="83800" rIns="0" bIns="0" anchor="t" anchorCtr="0">
            <a:spAutoFit/>
          </a:bodyPr>
          <a:lstStyle/>
          <a:p>
            <a:pPr marL="355600" marR="0" lvl="0" indent="-343535" algn="just"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Another coil-“secondary” coil,</a:t>
            </a:r>
            <a:endParaRPr sz="2800">
              <a:solidFill>
                <a:schemeClr val="dk1"/>
              </a:solidFill>
              <a:latin typeface="Times New Roman"/>
              <a:ea typeface="Times New Roman"/>
              <a:cs typeface="Times New Roman"/>
              <a:sym typeface="Times New Roman"/>
            </a:endParaRPr>
          </a:p>
          <a:p>
            <a:pPr marL="443865" marR="0" lvl="0" indent="-431800" algn="just" rtl="0">
              <a:lnSpc>
                <a:spcPct val="1000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Close to the first.</a:t>
            </a:r>
            <a:endParaRPr sz="2800">
              <a:solidFill>
                <a:schemeClr val="dk1"/>
              </a:solidFill>
              <a:latin typeface="Times New Roman"/>
              <a:ea typeface="Times New Roman"/>
              <a:cs typeface="Times New Roman"/>
              <a:sym typeface="Times New Roman"/>
            </a:endParaRPr>
          </a:p>
          <a:p>
            <a:pPr marL="355600" marR="5080" lvl="0" indent="-343535" algn="just" rtl="0">
              <a:lnSpc>
                <a:spcPct val="100000"/>
              </a:lnSpc>
              <a:spcBef>
                <a:spcPts val="5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Due to electromagnetic induction, </a:t>
            </a:r>
            <a:r>
              <a:rPr lang="en-US" sz="2800" b="1">
                <a:solidFill>
                  <a:schemeClr val="dk1"/>
                </a:solidFill>
                <a:latin typeface="Times New Roman"/>
                <a:ea typeface="Times New Roman"/>
                <a:cs typeface="Times New Roman"/>
                <a:sym typeface="Times New Roman"/>
              </a:rPr>
              <a:t>voltage appears  across the terminals of the secondary coil</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355600" marR="8255" lvl="0" indent="-343535" algn="just" rtl="0">
              <a:lnSpc>
                <a:spcPct val="100000"/>
              </a:lnSpc>
              <a:spcBef>
                <a:spcPts val="5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amplitude of the voltage depends on the size,  shape, location and orientation of the secondary coil.</a:t>
            </a:r>
            <a:endParaRPr sz="2800">
              <a:solidFill>
                <a:schemeClr val="dk1"/>
              </a:solidFill>
              <a:latin typeface="Times New Roman"/>
              <a:ea typeface="Times New Roman"/>
              <a:cs typeface="Times New Roman"/>
              <a:sym typeface="Times New Roman"/>
            </a:endParaRPr>
          </a:p>
          <a:p>
            <a:pPr marL="355600" marR="6350" lvl="0" indent="-343535" algn="just" rtl="0">
              <a:lnSpc>
                <a:spcPct val="100000"/>
              </a:lnSpc>
              <a:spcBef>
                <a:spcPts val="5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If we </a:t>
            </a:r>
            <a:r>
              <a:rPr lang="en-US" sz="2800" b="1">
                <a:solidFill>
                  <a:schemeClr val="dk1"/>
                </a:solidFill>
                <a:latin typeface="Times New Roman"/>
                <a:ea typeface="Times New Roman"/>
                <a:cs typeface="Times New Roman"/>
                <a:sym typeface="Times New Roman"/>
              </a:rPr>
              <a:t>connect a resistor </a:t>
            </a:r>
            <a:r>
              <a:rPr lang="en-US" sz="2800">
                <a:solidFill>
                  <a:schemeClr val="dk1"/>
                </a:solidFill>
                <a:latin typeface="Times New Roman"/>
                <a:ea typeface="Times New Roman"/>
                <a:cs typeface="Times New Roman"/>
                <a:sym typeface="Times New Roman"/>
              </a:rPr>
              <a:t>(also known as a load)  across the </a:t>
            </a:r>
            <a:r>
              <a:rPr lang="en-US" sz="2800" b="1">
                <a:solidFill>
                  <a:schemeClr val="dk1"/>
                </a:solidFill>
                <a:latin typeface="Times New Roman"/>
                <a:ea typeface="Times New Roman"/>
                <a:cs typeface="Times New Roman"/>
                <a:sym typeface="Times New Roman"/>
              </a:rPr>
              <a:t>terminals of the secondary coil</a:t>
            </a:r>
            <a:r>
              <a:rPr lang="en-US" sz="2800">
                <a:solidFill>
                  <a:schemeClr val="dk1"/>
                </a:solidFill>
                <a:latin typeface="Times New Roman"/>
                <a:ea typeface="Times New Roman"/>
                <a:cs typeface="Times New Roman"/>
                <a:sym typeface="Times New Roman"/>
              </a:rPr>
              <a:t>, current  flows through it.</a:t>
            </a:r>
            <a:endParaRPr sz="2800">
              <a:solidFill>
                <a:schemeClr val="dk1"/>
              </a:solidFill>
              <a:latin typeface="Times New Roman"/>
              <a:ea typeface="Times New Roman"/>
              <a:cs typeface="Times New Roman"/>
              <a:sym typeface="Times New Roman"/>
            </a:endParaRPr>
          </a:p>
        </p:txBody>
      </p:sp>
      <p:sp>
        <p:nvSpPr>
          <p:cNvPr id="1226" name="Google Shape;1226;p50"/>
          <p:cNvSpPr txBox="1">
            <a:spLocks noGrp="1"/>
          </p:cNvSpPr>
          <p:nvPr>
            <p:ph type="title"/>
          </p:nvPr>
        </p:nvSpPr>
        <p:spPr>
          <a:xfrm>
            <a:off x="2414422" y="497776"/>
            <a:ext cx="43065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Principle of RFID</a:t>
            </a:r>
            <a:endParaRPr/>
          </a:p>
        </p:txBody>
      </p:sp>
      <p:pic>
        <p:nvPicPr>
          <p:cNvPr id="1227" name="Google Shape;1227;p50"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228" name="Google Shape;1228;p50"/>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52"/>
          <p:cNvSpPr txBox="1"/>
          <p:nvPr/>
        </p:nvSpPr>
        <p:spPr>
          <a:xfrm>
            <a:off x="535940" y="1631785"/>
            <a:ext cx="8070850" cy="4002404"/>
          </a:xfrm>
          <a:prstGeom prst="rect">
            <a:avLst/>
          </a:prstGeom>
          <a:noFill/>
          <a:ln>
            <a:noFill/>
          </a:ln>
        </p:spPr>
        <p:txBody>
          <a:bodyPr spcFirstLastPara="1" wrap="square" lIns="0" tIns="13325" rIns="0" bIns="0" anchor="t" anchorCtr="0">
            <a:spAutoFit/>
          </a:bodyPr>
          <a:lstStyle/>
          <a:p>
            <a:pPr marL="355600" marR="5080" lvl="0" indent="-343535" algn="just" rtl="0">
              <a:lnSpc>
                <a:spcPct val="99800"/>
              </a:lnSpc>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The primary coil </a:t>
            </a:r>
            <a:r>
              <a:rPr lang="en-US" sz="2800">
                <a:solidFill>
                  <a:schemeClr val="dk1"/>
                </a:solidFill>
                <a:latin typeface="Times New Roman"/>
                <a:ea typeface="Times New Roman"/>
                <a:cs typeface="Times New Roman"/>
                <a:sym typeface="Times New Roman"/>
              </a:rPr>
              <a:t>can be thought of as </a:t>
            </a:r>
            <a:r>
              <a:rPr lang="en-US" sz="2800" b="1">
                <a:solidFill>
                  <a:schemeClr val="dk1"/>
                </a:solidFill>
                <a:latin typeface="Times New Roman"/>
                <a:ea typeface="Times New Roman"/>
                <a:cs typeface="Times New Roman"/>
                <a:sym typeface="Times New Roman"/>
              </a:rPr>
              <a:t>the reader of  the RFID system</a:t>
            </a:r>
            <a:r>
              <a:rPr lang="en-US" sz="2800">
                <a:solidFill>
                  <a:schemeClr val="dk1"/>
                </a:solidFill>
                <a:latin typeface="Times New Roman"/>
                <a:ea typeface="Times New Roman"/>
                <a:cs typeface="Times New Roman"/>
                <a:sym typeface="Times New Roman"/>
              </a:rPr>
              <a:t>, and the </a:t>
            </a:r>
            <a:r>
              <a:rPr lang="en-US" sz="2800" b="1">
                <a:solidFill>
                  <a:schemeClr val="dk1"/>
                </a:solidFill>
                <a:latin typeface="Times New Roman"/>
                <a:ea typeface="Times New Roman"/>
                <a:cs typeface="Times New Roman"/>
                <a:sym typeface="Times New Roman"/>
              </a:rPr>
              <a:t>secondary coil as the  transponder or tag</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355600" marR="6350" lvl="0" indent="-343535" algn="just" rtl="0">
              <a:lnSpc>
                <a:spcPct val="1000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tag can </a:t>
            </a:r>
            <a:r>
              <a:rPr lang="en-US" sz="2800" b="1">
                <a:solidFill>
                  <a:schemeClr val="dk1"/>
                </a:solidFill>
                <a:latin typeface="Times New Roman"/>
                <a:ea typeface="Times New Roman"/>
                <a:cs typeface="Times New Roman"/>
                <a:sym typeface="Times New Roman"/>
              </a:rPr>
              <a:t>convey any message </a:t>
            </a:r>
            <a:r>
              <a:rPr lang="en-US" sz="2800">
                <a:solidFill>
                  <a:schemeClr val="dk1"/>
                </a:solidFill>
                <a:latin typeface="Times New Roman"/>
                <a:ea typeface="Times New Roman"/>
                <a:cs typeface="Times New Roman"/>
                <a:sym typeface="Times New Roman"/>
              </a:rPr>
              <a:t>back to the reader  using </a:t>
            </a:r>
            <a:r>
              <a:rPr lang="en-US" sz="2800" b="1">
                <a:solidFill>
                  <a:schemeClr val="dk1"/>
                </a:solidFill>
                <a:latin typeface="Times New Roman"/>
                <a:ea typeface="Times New Roman"/>
                <a:cs typeface="Times New Roman"/>
                <a:sym typeface="Times New Roman"/>
              </a:rPr>
              <a:t>RF signals</a:t>
            </a:r>
            <a:r>
              <a:rPr lang="en-US" sz="2800">
                <a:solidFill>
                  <a:schemeClr val="dk1"/>
                </a:solidFill>
                <a:latin typeface="Times New Roman"/>
                <a:ea typeface="Times New Roman"/>
                <a:cs typeface="Times New Roman"/>
                <a:sym typeface="Times New Roman"/>
              </a:rPr>
              <a:t>, by </a:t>
            </a:r>
            <a:r>
              <a:rPr lang="en-US" sz="2800" b="1">
                <a:solidFill>
                  <a:schemeClr val="dk1"/>
                </a:solidFill>
                <a:latin typeface="Times New Roman"/>
                <a:ea typeface="Times New Roman"/>
                <a:cs typeface="Times New Roman"/>
                <a:sym typeface="Times New Roman"/>
              </a:rPr>
              <a:t>simply changing the load  connected to its terminals</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355600" marR="10795" lvl="0" indent="-343535" algn="just" rtl="0">
              <a:lnSpc>
                <a:spcPct val="99700"/>
              </a:lnSpc>
              <a:spcBef>
                <a:spcPts val="55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could be achieved by switching in a load to  represent a logical state 1 and taking off the load to  represent a logical state 0.</a:t>
            </a:r>
            <a:endParaRPr sz="2800">
              <a:solidFill>
                <a:schemeClr val="dk1"/>
              </a:solidFill>
              <a:latin typeface="Times New Roman"/>
              <a:ea typeface="Times New Roman"/>
              <a:cs typeface="Times New Roman"/>
              <a:sym typeface="Times New Roman"/>
            </a:endParaRPr>
          </a:p>
        </p:txBody>
      </p:sp>
      <p:sp>
        <p:nvSpPr>
          <p:cNvPr id="1247" name="Google Shape;1247;p52"/>
          <p:cNvSpPr txBox="1">
            <a:spLocks noGrp="1"/>
          </p:cNvSpPr>
          <p:nvPr>
            <p:ph type="title"/>
          </p:nvPr>
        </p:nvSpPr>
        <p:spPr>
          <a:xfrm>
            <a:off x="2414422" y="497776"/>
            <a:ext cx="43065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i="0">
                <a:latin typeface="Times New Roman"/>
                <a:ea typeface="Times New Roman"/>
                <a:cs typeface="Times New Roman"/>
                <a:sym typeface="Times New Roman"/>
              </a:rPr>
              <a:t>Principle of RFID</a:t>
            </a:r>
            <a:endParaRPr/>
          </a:p>
        </p:txBody>
      </p:sp>
      <p:pic>
        <p:nvPicPr>
          <p:cNvPr id="1248" name="Google Shape;1248;p52"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249" name="Google Shape;1249;p52"/>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54"/>
          <p:cNvSpPr txBox="1">
            <a:spLocks noGrp="1"/>
          </p:cNvSpPr>
          <p:nvPr>
            <p:ph type="title"/>
          </p:nvPr>
        </p:nvSpPr>
        <p:spPr>
          <a:xfrm>
            <a:off x="609600" y="651497"/>
            <a:ext cx="8001000" cy="135421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Antenna fields: </a:t>
            </a:r>
            <a:br>
              <a:rPr lang="en-US"/>
            </a:br>
            <a:r>
              <a:rPr lang="en-US"/>
              <a:t>Inductive coupling</a:t>
            </a:r>
            <a:endParaRPr/>
          </a:p>
        </p:txBody>
      </p:sp>
      <p:grpSp>
        <p:nvGrpSpPr>
          <p:cNvPr id="1268" name="Google Shape;1268;p54"/>
          <p:cNvGrpSpPr/>
          <p:nvPr/>
        </p:nvGrpSpPr>
        <p:grpSpPr>
          <a:xfrm>
            <a:off x="533400" y="3443288"/>
            <a:ext cx="3963988" cy="1133475"/>
            <a:chOff x="336" y="2169"/>
            <a:chExt cx="2497" cy="714"/>
          </a:xfrm>
        </p:grpSpPr>
        <p:sp>
          <p:nvSpPr>
            <p:cNvPr id="1269" name="Google Shape;1269;p54"/>
            <p:cNvSpPr/>
            <p:nvPr/>
          </p:nvSpPr>
          <p:spPr>
            <a:xfrm>
              <a:off x="336" y="2169"/>
              <a:ext cx="1152" cy="52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Transceiver</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Tag Reader</a:t>
              </a:r>
              <a:endParaRPr/>
            </a:p>
          </p:txBody>
        </p:sp>
        <p:grpSp>
          <p:nvGrpSpPr>
            <p:cNvPr id="1270" name="Google Shape;1270;p54"/>
            <p:cNvGrpSpPr/>
            <p:nvPr/>
          </p:nvGrpSpPr>
          <p:grpSpPr>
            <a:xfrm>
              <a:off x="1824" y="2207"/>
              <a:ext cx="1009" cy="481"/>
              <a:chOff x="1871" y="1920"/>
              <a:chExt cx="1009" cy="481"/>
            </a:xfrm>
          </p:grpSpPr>
          <p:sp>
            <p:nvSpPr>
              <p:cNvPr id="1271" name="Google Shape;1271;p54"/>
              <p:cNvSpPr/>
              <p:nvPr/>
            </p:nvSpPr>
            <p:spPr>
              <a:xfrm>
                <a:off x="1871" y="2015"/>
                <a:ext cx="1008" cy="38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2" name="Google Shape;1272;p54"/>
              <p:cNvSpPr/>
              <p:nvPr/>
            </p:nvSpPr>
            <p:spPr>
              <a:xfrm>
                <a:off x="1872" y="1968"/>
                <a:ext cx="1008" cy="38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3" name="Google Shape;1273;p54"/>
              <p:cNvSpPr/>
              <p:nvPr/>
            </p:nvSpPr>
            <p:spPr>
              <a:xfrm>
                <a:off x="1872" y="1920"/>
                <a:ext cx="1008" cy="38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274" name="Google Shape;1274;p54"/>
            <p:cNvCxnSpPr/>
            <p:nvPr/>
          </p:nvCxnSpPr>
          <p:spPr>
            <a:xfrm>
              <a:off x="1488" y="2448"/>
              <a:ext cx="336" cy="0"/>
            </a:xfrm>
            <a:prstGeom prst="straightConnector1">
              <a:avLst/>
            </a:prstGeom>
            <a:noFill/>
            <a:ln w="9525" cap="flat" cmpd="sng">
              <a:solidFill>
                <a:schemeClr val="dk1"/>
              </a:solidFill>
              <a:prstDash val="solid"/>
              <a:round/>
              <a:headEnd type="none" w="med" len="med"/>
              <a:tailEnd type="none" w="med" len="med"/>
            </a:ln>
          </p:spPr>
        </p:cxnSp>
        <p:sp>
          <p:nvSpPr>
            <p:cNvPr id="1275" name="Google Shape;1275;p54"/>
            <p:cNvSpPr txBox="1"/>
            <p:nvPr/>
          </p:nvSpPr>
          <p:spPr>
            <a:xfrm>
              <a:off x="2073" y="2671"/>
              <a:ext cx="57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antenna</a:t>
              </a:r>
              <a:endParaRPr/>
            </a:p>
          </p:txBody>
        </p:sp>
      </p:grpSp>
      <p:grpSp>
        <p:nvGrpSpPr>
          <p:cNvPr id="1276" name="Google Shape;1276;p54"/>
          <p:cNvGrpSpPr/>
          <p:nvPr/>
        </p:nvGrpSpPr>
        <p:grpSpPr>
          <a:xfrm>
            <a:off x="6096000" y="2070100"/>
            <a:ext cx="2544763" cy="3783013"/>
            <a:chOff x="3840" y="1304"/>
            <a:chExt cx="1603" cy="2383"/>
          </a:xfrm>
        </p:grpSpPr>
        <p:sp>
          <p:nvSpPr>
            <p:cNvPr id="1277" name="Google Shape;1277;p54"/>
            <p:cNvSpPr/>
            <p:nvPr/>
          </p:nvSpPr>
          <p:spPr>
            <a:xfrm>
              <a:off x="3840" y="1680"/>
              <a:ext cx="1200" cy="168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RFID</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Tag</a:t>
              </a:r>
              <a:endParaRPr/>
            </a:p>
          </p:txBody>
        </p:sp>
        <p:sp>
          <p:nvSpPr>
            <p:cNvPr id="1278" name="Google Shape;1278;p54"/>
            <p:cNvSpPr/>
            <p:nvPr/>
          </p:nvSpPr>
          <p:spPr>
            <a:xfrm>
              <a:off x="4272" y="1758"/>
              <a:ext cx="384" cy="14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9" name="Google Shape;1279;p54"/>
            <p:cNvSpPr txBox="1"/>
            <p:nvPr/>
          </p:nvSpPr>
          <p:spPr>
            <a:xfrm>
              <a:off x="4138" y="1304"/>
              <a:ext cx="1305"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IC or microprocessor</a:t>
              </a:r>
              <a:endParaRPr/>
            </a:p>
          </p:txBody>
        </p:sp>
        <p:cxnSp>
          <p:nvCxnSpPr>
            <p:cNvPr id="1280" name="Google Shape;1280;p54"/>
            <p:cNvCxnSpPr/>
            <p:nvPr/>
          </p:nvCxnSpPr>
          <p:spPr>
            <a:xfrm flipH="1">
              <a:off x="4501" y="1483"/>
              <a:ext cx="97" cy="290"/>
            </a:xfrm>
            <a:prstGeom prst="straightConnector1">
              <a:avLst/>
            </a:prstGeom>
            <a:noFill/>
            <a:ln w="9525" cap="flat" cmpd="sng">
              <a:solidFill>
                <a:schemeClr val="dk1"/>
              </a:solidFill>
              <a:prstDash val="solid"/>
              <a:round/>
              <a:headEnd type="none" w="med" len="med"/>
              <a:tailEnd type="triangle" w="med" len="med"/>
            </a:ln>
          </p:spPr>
        </p:cxnSp>
        <p:sp>
          <p:nvSpPr>
            <p:cNvPr id="1281" name="Google Shape;1281;p54"/>
            <p:cNvSpPr txBox="1"/>
            <p:nvPr/>
          </p:nvSpPr>
          <p:spPr>
            <a:xfrm>
              <a:off x="4235" y="3475"/>
              <a:ext cx="57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antenna</a:t>
              </a:r>
              <a:endParaRPr/>
            </a:p>
          </p:txBody>
        </p:sp>
        <p:cxnSp>
          <p:nvCxnSpPr>
            <p:cNvPr id="1282" name="Google Shape;1282;p54"/>
            <p:cNvCxnSpPr/>
            <p:nvPr/>
          </p:nvCxnSpPr>
          <p:spPr>
            <a:xfrm rot="10800000" flipH="1">
              <a:off x="4477" y="3273"/>
              <a:ext cx="121" cy="242"/>
            </a:xfrm>
            <a:prstGeom prst="straightConnector1">
              <a:avLst/>
            </a:prstGeom>
            <a:noFill/>
            <a:ln w="9525" cap="flat" cmpd="sng">
              <a:solidFill>
                <a:schemeClr val="dk1"/>
              </a:solidFill>
              <a:prstDash val="solid"/>
              <a:round/>
              <a:headEnd type="none" w="med" len="med"/>
              <a:tailEnd type="triangle" w="med" len="med"/>
            </a:ln>
          </p:spPr>
        </p:cxnSp>
        <p:sp>
          <p:nvSpPr>
            <p:cNvPr id="1283" name="Google Shape;1283;p54"/>
            <p:cNvSpPr/>
            <p:nvPr/>
          </p:nvSpPr>
          <p:spPr>
            <a:xfrm>
              <a:off x="3984" y="1824"/>
              <a:ext cx="912" cy="1392"/>
            </a:xfrm>
            <a:prstGeom prst="roundRect">
              <a:avLst>
                <a:gd name="adj" fmla="val 16667"/>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84" name="Google Shape;1284;p54"/>
          <p:cNvGrpSpPr/>
          <p:nvPr/>
        </p:nvGrpSpPr>
        <p:grpSpPr>
          <a:xfrm>
            <a:off x="4303713" y="3467100"/>
            <a:ext cx="2227262" cy="884238"/>
            <a:chOff x="2711" y="2184"/>
            <a:chExt cx="1403" cy="557"/>
          </a:xfrm>
        </p:grpSpPr>
        <p:sp>
          <p:nvSpPr>
            <p:cNvPr id="1285" name="Google Shape;1285;p54"/>
            <p:cNvSpPr/>
            <p:nvPr/>
          </p:nvSpPr>
          <p:spPr>
            <a:xfrm>
              <a:off x="2711" y="2426"/>
              <a:ext cx="1403" cy="315"/>
            </a:xfrm>
            <a:prstGeom prst="ellipse">
              <a:avLst/>
            </a:prstGeom>
            <a:noFill/>
            <a:ln w="19050" cap="flat" cmpd="sng">
              <a:solidFill>
                <a:srgbClr val="99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1286;p54"/>
            <p:cNvSpPr/>
            <p:nvPr/>
          </p:nvSpPr>
          <p:spPr>
            <a:xfrm>
              <a:off x="2711" y="2305"/>
              <a:ext cx="1403" cy="315"/>
            </a:xfrm>
            <a:prstGeom prst="ellipse">
              <a:avLst/>
            </a:prstGeom>
            <a:noFill/>
            <a:ln w="19050" cap="flat" cmpd="sng">
              <a:solidFill>
                <a:srgbClr val="99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7" name="Google Shape;1287;p54"/>
            <p:cNvSpPr/>
            <p:nvPr/>
          </p:nvSpPr>
          <p:spPr>
            <a:xfrm>
              <a:off x="2711" y="2184"/>
              <a:ext cx="1403" cy="315"/>
            </a:xfrm>
            <a:prstGeom prst="ellipse">
              <a:avLst/>
            </a:prstGeom>
            <a:noFill/>
            <a:ln w="19050" cap="flat" cmpd="sng">
              <a:solidFill>
                <a:srgbClr val="99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288" name="Google Shape;1288;p54"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55"/>
          <p:cNvSpPr txBox="1">
            <a:spLocks noGrp="1"/>
          </p:cNvSpPr>
          <p:nvPr>
            <p:ph type="title"/>
          </p:nvPr>
        </p:nvSpPr>
        <p:spPr>
          <a:xfrm>
            <a:off x="1219200" y="381000"/>
            <a:ext cx="6477000" cy="69596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Antenna fields: Propagation coupling</a:t>
            </a:r>
            <a:endParaRPr/>
          </a:p>
        </p:txBody>
      </p:sp>
      <p:grpSp>
        <p:nvGrpSpPr>
          <p:cNvPr id="1294" name="Google Shape;1294;p55"/>
          <p:cNvGrpSpPr/>
          <p:nvPr/>
        </p:nvGrpSpPr>
        <p:grpSpPr>
          <a:xfrm>
            <a:off x="533400" y="3443288"/>
            <a:ext cx="3963988" cy="1133475"/>
            <a:chOff x="336" y="2169"/>
            <a:chExt cx="2497" cy="714"/>
          </a:xfrm>
        </p:grpSpPr>
        <p:sp>
          <p:nvSpPr>
            <p:cNvPr id="1295" name="Google Shape;1295;p55"/>
            <p:cNvSpPr/>
            <p:nvPr/>
          </p:nvSpPr>
          <p:spPr>
            <a:xfrm>
              <a:off x="336" y="2169"/>
              <a:ext cx="1152" cy="52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Transceiver</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Tag Reader</a:t>
              </a:r>
              <a:endParaRPr/>
            </a:p>
          </p:txBody>
        </p:sp>
        <p:grpSp>
          <p:nvGrpSpPr>
            <p:cNvPr id="1296" name="Google Shape;1296;p55"/>
            <p:cNvGrpSpPr/>
            <p:nvPr/>
          </p:nvGrpSpPr>
          <p:grpSpPr>
            <a:xfrm>
              <a:off x="1824" y="2207"/>
              <a:ext cx="1009" cy="481"/>
              <a:chOff x="1871" y="1920"/>
              <a:chExt cx="1009" cy="481"/>
            </a:xfrm>
          </p:grpSpPr>
          <p:sp>
            <p:nvSpPr>
              <p:cNvPr id="1297" name="Google Shape;1297;p55"/>
              <p:cNvSpPr/>
              <p:nvPr/>
            </p:nvSpPr>
            <p:spPr>
              <a:xfrm>
                <a:off x="1871" y="2015"/>
                <a:ext cx="1008" cy="38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8" name="Google Shape;1298;p55"/>
              <p:cNvSpPr/>
              <p:nvPr/>
            </p:nvSpPr>
            <p:spPr>
              <a:xfrm>
                <a:off x="1872" y="1968"/>
                <a:ext cx="1008" cy="38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9" name="Google Shape;1299;p55"/>
              <p:cNvSpPr/>
              <p:nvPr/>
            </p:nvSpPr>
            <p:spPr>
              <a:xfrm>
                <a:off x="1872" y="1920"/>
                <a:ext cx="1008" cy="386"/>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300" name="Google Shape;1300;p55"/>
            <p:cNvCxnSpPr/>
            <p:nvPr/>
          </p:nvCxnSpPr>
          <p:spPr>
            <a:xfrm>
              <a:off x="1488" y="2448"/>
              <a:ext cx="336" cy="0"/>
            </a:xfrm>
            <a:prstGeom prst="straightConnector1">
              <a:avLst/>
            </a:prstGeom>
            <a:noFill/>
            <a:ln w="9525" cap="flat" cmpd="sng">
              <a:solidFill>
                <a:schemeClr val="dk1"/>
              </a:solidFill>
              <a:prstDash val="solid"/>
              <a:round/>
              <a:headEnd type="none" w="med" len="med"/>
              <a:tailEnd type="none" w="med" len="med"/>
            </a:ln>
          </p:spPr>
        </p:cxnSp>
        <p:sp>
          <p:nvSpPr>
            <p:cNvPr id="1301" name="Google Shape;1301;p55"/>
            <p:cNvSpPr txBox="1"/>
            <p:nvPr/>
          </p:nvSpPr>
          <p:spPr>
            <a:xfrm>
              <a:off x="2073" y="2671"/>
              <a:ext cx="578" cy="2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antenna</a:t>
              </a:r>
              <a:endParaRPr/>
            </a:p>
          </p:txBody>
        </p:sp>
      </p:grpSp>
      <p:grpSp>
        <p:nvGrpSpPr>
          <p:cNvPr id="1302" name="Google Shape;1302;p55"/>
          <p:cNvGrpSpPr/>
          <p:nvPr/>
        </p:nvGrpSpPr>
        <p:grpSpPr>
          <a:xfrm>
            <a:off x="6096000" y="2667000"/>
            <a:ext cx="1905000" cy="2667000"/>
            <a:chOff x="3840" y="1680"/>
            <a:chExt cx="1200" cy="1680"/>
          </a:xfrm>
        </p:grpSpPr>
        <p:sp>
          <p:nvSpPr>
            <p:cNvPr id="1303" name="Google Shape;1303;p55"/>
            <p:cNvSpPr/>
            <p:nvPr/>
          </p:nvSpPr>
          <p:spPr>
            <a:xfrm>
              <a:off x="3840" y="1680"/>
              <a:ext cx="1200" cy="168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RFID</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Tag</a:t>
              </a:r>
              <a:endParaRPr/>
            </a:p>
          </p:txBody>
        </p:sp>
        <p:sp>
          <p:nvSpPr>
            <p:cNvPr id="1304" name="Google Shape;1304;p55"/>
            <p:cNvSpPr/>
            <p:nvPr/>
          </p:nvSpPr>
          <p:spPr>
            <a:xfrm>
              <a:off x="3984" y="1824"/>
              <a:ext cx="912" cy="1392"/>
            </a:xfrm>
            <a:prstGeom prst="roundRect">
              <a:avLst>
                <a:gd name="adj" fmla="val 16667"/>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5" name="Google Shape;1305;p55"/>
            <p:cNvSpPr/>
            <p:nvPr/>
          </p:nvSpPr>
          <p:spPr>
            <a:xfrm>
              <a:off x="4272" y="1758"/>
              <a:ext cx="384" cy="14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06" name="Google Shape;1306;p55"/>
          <p:cNvSpPr/>
          <p:nvPr/>
        </p:nvSpPr>
        <p:spPr>
          <a:xfrm>
            <a:off x="3421063" y="3189288"/>
            <a:ext cx="3455987" cy="930275"/>
          </a:xfrm>
          <a:custGeom>
            <a:avLst/>
            <a:gdLst/>
            <a:ahLst/>
            <a:cxnLst/>
            <a:rect l="l" t="t" r="r" b="b"/>
            <a:pathLst>
              <a:path w="5153" h="586" extrusionOk="0">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7" name="Google Shape;1307;p55"/>
          <p:cNvSpPr/>
          <p:nvPr/>
        </p:nvSpPr>
        <p:spPr>
          <a:xfrm>
            <a:off x="3305175" y="3467100"/>
            <a:ext cx="3455988" cy="461963"/>
          </a:xfrm>
          <a:custGeom>
            <a:avLst/>
            <a:gdLst/>
            <a:ahLst/>
            <a:cxnLst/>
            <a:rect l="l" t="t" r="r" b="b"/>
            <a:pathLst>
              <a:path w="5153" h="586" extrusionOk="0">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8" name="Google Shape;1308;p55"/>
          <p:cNvSpPr txBox="1"/>
          <p:nvPr/>
        </p:nvSpPr>
        <p:spPr>
          <a:xfrm>
            <a:off x="6569075" y="2070100"/>
            <a:ext cx="2071688"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IC or microprocessor</a:t>
            </a:r>
            <a:endParaRPr/>
          </a:p>
        </p:txBody>
      </p:sp>
      <p:cxnSp>
        <p:nvCxnSpPr>
          <p:cNvPr id="1309" name="Google Shape;1309;p55"/>
          <p:cNvCxnSpPr/>
          <p:nvPr/>
        </p:nvCxnSpPr>
        <p:spPr>
          <a:xfrm flipH="1">
            <a:off x="7145338" y="2354263"/>
            <a:ext cx="153987" cy="460375"/>
          </a:xfrm>
          <a:prstGeom prst="straightConnector1">
            <a:avLst/>
          </a:prstGeom>
          <a:noFill/>
          <a:ln w="9525" cap="flat" cmpd="sng">
            <a:solidFill>
              <a:schemeClr val="dk1"/>
            </a:solidFill>
            <a:prstDash val="solid"/>
            <a:round/>
            <a:headEnd type="none" w="med" len="med"/>
            <a:tailEnd type="triangle" w="med" len="med"/>
          </a:ln>
        </p:spPr>
      </p:cxnSp>
      <p:sp>
        <p:nvSpPr>
          <p:cNvPr id="1310" name="Google Shape;1310;p55"/>
          <p:cNvSpPr txBox="1"/>
          <p:nvPr/>
        </p:nvSpPr>
        <p:spPr>
          <a:xfrm>
            <a:off x="6723063" y="5516563"/>
            <a:ext cx="917575"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antenna</a:t>
            </a:r>
            <a:endParaRPr/>
          </a:p>
        </p:txBody>
      </p:sp>
      <p:cxnSp>
        <p:nvCxnSpPr>
          <p:cNvPr id="1311" name="Google Shape;1311;p55"/>
          <p:cNvCxnSpPr/>
          <p:nvPr/>
        </p:nvCxnSpPr>
        <p:spPr>
          <a:xfrm rot="10800000" flipH="1">
            <a:off x="7107238" y="5195888"/>
            <a:ext cx="192087" cy="384175"/>
          </a:xfrm>
          <a:prstGeom prst="straightConnector1">
            <a:avLst/>
          </a:prstGeom>
          <a:noFill/>
          <a:ln w="9525" cap="flat" cmpd="sng">
            <a:solidFill>
              <a:schemeClr val="dk1"/>
            </a:solidFill>
            <a:prstDash val="solid"/>
            <a:round/>
            <a:headEnd type="none" w="med" len="med"/>
            <a:tailEnd type="triangle" w="med" len="med"/>
          </a:ln>
        </p:spPr>
      </p:cxnSp>
      <p:pic>
        <p:nvPicPr>
          <p:cNvPr id="1312" name="Google Shape;1312;p55"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500"/>
                                        <p:tgtEl>
                                          <p:spTgt spid="13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7"/>
                                        </p:tgtEl>
                                        <p:attrNameLst>
                                          <p:attrName>style.visibility</p:attrName>
                                        </p:attrNameLst>
                                      </p:cBhvr>
                                      <p:to>
                                        <p:strVal val="visible"/>
                                      </p:to>
                                    </p:set>
                                    <p:animEffect transition="in" filter="fade">
                                      <p:cBhvr>
                                        <p:cTn id="12" dur="500"/>
                                        <p:tgtEl>
                                          <p:spTgt spid="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81"/>
          <p:cNvSpPr txBox="1">
            <a:spLocks noGrp="1"/>
          </p:cNvSpPr>
          <p:nvPr>
            <p:ph type="title"/>
          </p:nvPr>
        </p:nvSpPr>
        <p:spPr>
          <a:xfrm>
            <a:off x="2467698" y="497776"/>
            <a:ext cx="5990502"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dirty="0"/>
              <a:t>RFID Middleware</a:t>
            </a:r>
            <a:endParaRPr/>
          </a:p>
        </p:txBody>
      </p:sp>
      <p:sp>
        <p:nvSpPr>
          <p:cNvPr id="1539" name="Google Shape;1539;p81"/>
          <p:cNvSpPr txBox="1"/>
          <p:nvPr/>
        </p:nvSpPr>
        <p:spPr>
          <a:xfrm>
            <a:off x="535940" y="1560635"/>
            <a:ext cx="8070215" cy="3518535"/>
          </a:xfrm>
          <a:prstGeom prst="rect">
            <a:avLst/>
          </a:prstGeom>
          <a:noFill/>
          <a:ln>
            <a:noFill/>
          </a:ln>
        </p:spPr>
        <p:txBody>
          <a:bodyPr spcFirstLastPara="1" wrap="square" lIns="0" tIns="83800" rIns="0" bIns="0" anchor="t" anchorCtr="0">
            <a:spAutoFit/>
          </a:bodyPr>
          <a:lstStyle/>
          <a:p>
            <a:pPr marL="355600" marR="0" lvl="0" indent="-343535" algn="l"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typical RFID system can have</a:t>
            </a:r>
            <a:endParaRPr sz="2800">
              <a:solidFill>
                <a:schemeClr val="dk1"/>
              </a:solidFill>
              <a:latin typeface="Times New Roman"/>
              <a:ea typeface="Times New Roman"/>
              <a:cs typeface="Times New Roman"/>
              <a:sym typeface="Times New Roman"/>
            </a:endParaRPr>
          </a:p>
          <a:p>
            <a:pPr marL="755650" marR="5715" lvl="1" indent="-286385"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several readers and tags (operating in different frequency  bands and using various protocols),and</a:t>
            </a:r>
            <a:endParaRPr sz="2400" b="0" i="0" u="none" strike="noStrike" cap="none">
              <a:solidFill>
                <a:schemeClr val="dk1"/>
              </a:solidFill>
              <a:latin typeface="Times New Roman"/>
              <a:ea typeface="Times New Roman"/>
              <a:cs typeface="Times New Roman"/>
              <a:sym typeface="Times New Roman"/>
            </a:endParaRPr>
          </a:p>
          <a:p>
            <a:pPr marL="755650" marR="0" lvl="1" indent="-286385"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several applications accessing these tags via the readers.</a:t>
            </a:r>
            <a:endParaRPr sz="2400" b="0" i="0" u="none" strike="noStrike" cap="none">
              <a:solidFill>
                <a:schemeClr val="dk1"/>
              </a:solidFill>
              <a:latin typeface="Times New Roman"/>
              <a:ea typeface="Times New Roman"/>
              <a:cs typeface="Times New Roman"/>
              <a:sym typeface="Times New Roman"/>
            </a:endParaRPr>
          </a:p>
          <a:p>
            <a:pPr marL="355600" marR="5080" lvl="0" indent="-343535" algn="just" rtl="0">
              <a:lnSpc>
                <a:spcPct val="99800"/>
              </a:lnSpc>
              <a:spcBef>
                <a:spcPts val="56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 is important to provide a seamless </a:t>
            </a:r>
            <a:r>
              <a:rPr lang="en-US" sz="2800" b="1">
                <a:solidFill>
                  <a:schemeClr val="dk1"/>
                </a:solidFill>
                <a:latin typeface="Times New Roman"/>
                <a:ea typeface="Times New Roman"/>
                <a:cs typeface="Times New Roman"/>
                <a:sym typeface="Times New Roman"/>
              </a:rPr>
              <a:t>connectivity  between the RFID hardware and the application  </a:t>
            </a:r>
            <a:r>
              <a:rPr lang="en-US" sz="2800">
                <a:solidFill>
                  <a:schemeClr val="dk1"/>
                </a:solidFill>
                <a:latin typeface="Times New Roman"/>
                <a:ea typeface="Times New Roman"/>
                <a:cs typeface="Times New Roman"/>
                <a:sym typeface="Times New Roman"/>
              </a:rPr>
              <a:t>by insulating the applications from the RFID  hardware.</a:t>
            </a:r>
            <a:endParaRPr sz="2800">
              <a:solidFill>
                <a:schemeClr val="dk1"/>
              </a:solidFill>
              <a:latin typeface="Times New Roman"/>
              <a:ea typeface="Times New Roman"/>
              <a:cs typeface="Times New Roman"/>
              <a:sym typeface="Times New Roman"/>
            </a:endParaRPr>
          </a:p>
        </p:txBody>
      </p:sp>
      <p:pic>
        <p:nvPicPr>
          <p:cNvPr id="1540" name="Google Shape;1540;p81"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541" name="Google Shape;1541;p8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83"/>
          <p:cNvSpPr txBox="1"/>
          <p:nvPr/>
        </p:nvSpPr>
        <p:spPr>
          <a:xfrm>
            <a:off x="6077985" y="1633219"/>
            <a:ext cx="2524125" cy="4527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is	comprised	of</a:t>
            </a:r>
            <a:endParaRPr sz="2800">
              <a:solidFill>
                <a:schemeClr val="dk1"/>
              </a:solidFill>
              <a:latin typeface="Times New Roman"/>
              <a:ea typeface="Times New Roman"/>
              <a:cs typeface="Times New Roman"/>
              <a:sym typeface="Times New Roman"/>
            </a:endParaRPr>
          </a:p>
        </p:txBody>
      </p:sp>
      <p:sp>
        <p:nvSpPr>
          <p:cNvPr id="1557" name="Google Shape;1557;p83"/>
          <p:cNvSpPr txBox="1"/>
          <p:nvPr/>
        </p:nvSpPr>
        <p:spPr>
          <a:xfrm>
            <a:off x="535940" y="1633219"/>
            <a:ext cx="5327015" cy="2398092"/>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General	middleware 	architecture  three components</a:t>
            </a:r>
            <a:endParaRPr sz="2800" dirty="0">
              <a:solidFill>
                <a:schemeClr val="dk1"/>
              </a:solidFill>
              <a:latin typeface="Times New Roman"/>
              <a:ea typeface="Times New Roman"/>
              <a:cs typeface="Times New Roman"/>
              <a:sym typeface="Times New Roman"/>
            </a:endParaRPr>
          </a:p>
          <a:p>
            <a:pPr marL="355600" marR="0" lvl="0" indent="-343535" algn="l" rtl="0">
              <a:lnSpc>
                <a:spcPct val="100000"/>
              </a:lnSpc>
              <a:spcBef>
                <a:spcPts val="56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 device interface;</a:t>
            </a:r>
            <a:endParaRPr sz="2800" dirty="0">
              <a:solidFill>
                <a:schemeClr val="dk1"/>
              </a:solidFill>
              <a:latin typeface="Times New Roman"/>
              <a:ea typeface="Times New Roman"/>
              <a:cs typeface="Times New Roman"/>
              <a:sym typeface="Times New Roman"/>
            </a:endParaRPr>
          </a:p>
          <a:p>
            <a:pPr marL="355600" marR="0" lvl="0" indent="-343535" algn="l" rtl="0">
              <a:lnSpc>
                <a:spcPct val="100000"/>
              </a:lnSpc>
              <a:spcBef>
                <a:spcPts val="56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 core processing interface;</a:t>
            </a:r>
            <a:endParaRPr sz="2800" dirty="0">
              <a:solidFill>
                <a:schemeClr val="dk1"/>
              </a:solidFill>
              <a:latin typeface="Times New Roman"/>
              <a:ea typeface="Times New Roman"/>
              <a:cs typeface="Times New Roman"/>
              <a:sym typeface="Times New Roman"/>
            </a:endParaRPr>
          </a:p>
          <a:p>
            <a:pPr marL="355600" marR="0" lvl="0" indent="-343535" algn="l" rtl="0">
              <a:lnSpc>
                <a:spcPct val="100000"/>
              </a:lnSpc>
              <a:spcBef>
                <a:spcPts val="56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 application interface</a:t>
            </a:r>
            <a:endParaRPr sz="2800" dirty="0">
              <a:solidFill>
                <a:schemeClr val="dk1"/>
              </a:solidFill>
              <a:latin typeface="Times New Roman"/>
              <a:ea typeface="Times New Roman"/>
              <a:cs typeface="Times New Roman"/>
              <a:sym typeface="Times New Roman"/>
            </a:endParaRPr>
          </a:p>
        </p:txBody>
      </p:sp>
      <p:sp>
        <p:nvSpPr>
          <p:cNvPr id="1558" name="Google Shape;1558;p83"/>
          <p:cNvSpPr txBox="1">
            <a:spLocks noGrp="1"/>
          </p:cNvSpPr>
          <p:nvPr>
            <p:ph type="title"/>
          </p:nvPr>
        </p:nvSpPr>
        <p:spPr>
          <a:xfrm>
            <a:off x="2619984" y="651497"/>
            <a:ext cx="5457216"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RFID middleware</a:t>
            </a:r>
            <a:endParaRPr/>
          </a:p>
        </p:txBody>
      </p:sp>
      <p:pic>
        <p:nvPicPr>
          <p:cNvPr id="1559" name="Google Shape;1559;p83"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560" name="Google Shape;1560;p83"/>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84"/>
          <p:cNvSpPr/>
          <p:nvPr/>
        </p:nvSpPr>
        <p:spPr>
          <a:xfrm>
            <a:off x="875944" y="126601"/>
            <a:ext cx="6277598" cy="63409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66" name="Google Shape;1566;p84"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0" y="6027683"/>
            <a:ext cx="1676399" cy="830317"/>
          </a:xfrm>
          <a:prstGeom prst="rect">
            <a:avLst/>
          </a:prstGeom>
          <a:noFill/>
          <a:ln>
            <a:noFill/>
          </a:ln>
        </p:spPr>
      </p:pic>
      <p:sp>
        <p:nvSpPr>
          <p:cNvPr id="1567" name="Google Shape;1567;p84"/>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95"/>
          <p:cNvSpPr txBox="1">
            <a:spLocks noGrp="1"/>
          </p:cNvSpPr>
          <p:nvPr>
            <p:ph type="title"/>
          </p:nvPr>
        </p:nvSpPr>
        <p:spPr>
          <a:xfrm>
            <a:off x="3874935" y="497776"/>
            <a:ext cx="1392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sp>
        <p:nvSpPr>
          <p:cNvPr id="1651" name="Google Shape;1651;p95"/>
          <p:cNvSpPr txBox="1"/>
          <p:nvPr/>
        </p:nvSpPr>
        <p:spPr>
          <a:xfrm>
            <a:off x="535940" y="1631785"/>
            <a:ext cx="8066405" cy="4180204"/>
          </a:xfrm>
          <a:prstGeom prst="rect">
            <a:avLst/>
          </a:prstGeom>
          <a:noFill/>
          <a:ln>
            <a:noFill/>
          </a:ln>
        </p:spPr>
        <p:txBody>
          <a:bodyPr spcFirstLastPara="1" wrap="square" lIns="0" tIns="12700" rIns="0" bIns="0" anchor="t" anchorCtr="0">
            <a:spAutoFit/>
          </a:bodyPr>
          <a:lstStyle/>
          <a:p>
            <a:pPr marL="355600" marR="5080" lvl="0" indent="-343535" algn="l"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An RFID system has a high reliability when operating  under controlled conditions.</a:t>
            </a:r>
            <a:endParaRPr sz="2800">
              <a:solidFill>
                <a:schemeClr val="dk1"/>
              </a:solidFill>
              <a:latin typeface="Times New Roman"/>
              <a:ea typeface="Times New Roman"/>
              <a:cs typeface="Times New Roman"/>
              <a:sym typeface="Times New Roman"/>
            </a:endParaRPr>
          </a:p>
          <a:p>
            <a:pPr marL="755650" marR="0"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 reader trying to read a tag</a:t>
            </a:r>
            <a:endParaRPr sz="2400" b="0" i="0" u="none" strike="noStrike" cap="none">
              <a:solidFill>
                <a:schemeClr val="dk1"/>
              </a:solidFill>
              <a:latin typeface="Times New Roman"/>
              <a:ea typeface="Times New Roman"/>
              <a:cs typeface="Times New Roman"/>
              <a:sym typeface="Times New Roman"/>
            </a:endParaRPr>
          </a:p>
          <a:p>
            <a:pPr marL="755650" marR="45720"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As long as the tag is within a specific distance of the reader  antenna</a:t>
            </a:r>
            <a:endParaRPr sz="2400" b="0" i="0" u="none" strike="noStrike" cap="none">
              <a:solidFill>
                <a:schemeClr val="dk1"/>
              </a:solidFill>
              <a:latin typeface="Times New Roman"/>
              <a:ea typeface="Times New Roman"/>
              <a:cs typeface="Times New Roman"/>
              <a:sym typeface="Times New Roman"/>
            </a:endParaRPr>
          </a:p>
          <a:p>
            <a:pPr marL="355600" marR="0" lvl="0" indent="-343535" algn="l" rtl="0">
              <a:lnSpc>
                <a:spcPct val="100000"/>
              </a:lnSpc>
              <a:spcBef>
                <a:spcPts val="5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a practical scenario,</a:t>
            </a:r>
            <a:endParaRPr sz="2800">
              <a:solidFill>
                <a:schemeClr val="dk1"/>
              </a:solidFill>
              <a:latin typeface="Times New Roman"/>
              <a:ea typeface="Times New Roman"/>
              <a:cs typeface="Times New Roman"/>
              <a:sym typeface="Times New Roman"/>
            </a:endParaRPr>
          </a:p>
          <a:p>
            <a:pPr marL="755650" marR="257175"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tag is attached to an object whose electrical properties  are different to that of free space.</a:t>
            </a:r>
            <a:endParaRPr sz="2400" b="0" i="0" u="none" strike="noStrike" cap="none">
              <a:solidFill>
                <a:schemeClr val="dk1"/>
              </a:solidFill>
              <a:latin typeface="Times New Roman"/>
              <a:ea typeface="Times New Roman"/>
              <a:cs typeface="Times New Roman"/>
              <a:sym typeface="Times New Roman"/>
            </a:endParaRPr>
          </a:p>
          <a:p>
            <a:pPr marL="755650" marR="19050"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generally degrades the performance of the tag (in  exceptional circumstances it can enhance the performance).</a:t>
            </a:r>
            <a:endParaRPr sz="2400" b="0" i="0" u="none" strike="noStrike" cap="none">
              <a:solidFill>
                <a:schemeClr val="dk1"/>
              </a:solidFill>
              <a:latin typeface="Times New Roman"/>
              <a:ea typeface="Times New Roman"/>
              <a:cs typeface="Times New Roman"/>
              <a:sym typeface="Times New Roman"/>
            </a:endParaRPr>
          </a:p>
        </p:txBody>
      </p:sp>
      <p:pic>
        <p:nvPicPr>
          <p:cNvPr id="1652" name="Google Shape;1652;p95"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653" name="Google Shape;1653;p95"/>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p:nvPr/>
        </p:nvSpPr>
        <p:spPr>
          <a:xfrm>
            <a:off x="228600" y="152400"/>
            <a:ext cx="8763000" cy="6477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6"/>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91" name="Google Shape;91;p6"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7467601" y="0"/>
            <a:ext cx="1676399" cy="83031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96"/>
          <p:cNvSpPr txBox="1"/>
          <p:nvPr/>
        </p:nvSpPr>
        <p:spPr>
          <a:xfrm>
            <a:off x="307340" y="1631785"/>
            <a:ext cx="8757285" cy="2889885"/>
          </a:xfrm>
          <a:prstGeom prst="rect">
            <a:avLst/>
          </a:prstGeom>
          <a:noFill/>
          <a:ln>
            <a:noFill/>
          </a:ln>
        </p:spPr>
        <p:txBody>
          <a:bodyPr spcFirstLastPara="1" wrap="square" lIns="0" tIns="13325" rIns="0" bIns="0" anchor="t" anchorCtr="0">
            <a:spAutoFit/>
          </a:bodyPr>
          <a:lstStyle/>
          <a:p>
            <a:pPr marL="355600" marR="5080" lvl="0" indent="-343535" algn="just" rtl="0">
              <a:lnSpc>
                <a:spcPct val="998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Several tags try to communicate with the reader and  </a:t>
            </a:r>
            <a:r>
              <a:rPr lang="en-US" sz="2800" b="1">
                <a:solidFill>
                  <a:schemeClr val="dk1"/>
                </a:solidFill>
                <a:latin typeface="Times New Roman"/>
                <a:ea typeface="Times New Roman"/>
                <a:cs typeface="Times New Roman"/>
                <a:sym typeface="Times New Roman"/>
              </a:rPr>
              <a:t>several readers trying to read several tags </a:t>
            </a:r>
            <a:r>
              <a:rPr lang="en-US" sz="2800">
                <a:solidFill>
                  <a:schemeClr val="dk1"/>
                </a:solidFill>
                <a:latin typeface="Times New Roman"/>
                <a:ea typeface="Times New Roman"/>
                <a:cs typeface="Times New Roman"/>
                <a:sym typeface="Times New Roman"/>
              </a:rPr>
              <a:t>at the same  time.</a:t>
            </a:r>
            <a:endParaRPr sz="2800">
              <a:solidFill>
                <a:schemeClr val="dk1"/>
              </a:solidFill>
              <a:latin typeface="Times New Roman"/>
              <a:ea typeface="Times New Roman"/>
              <a:cs typeface="Times New Roman"/>
              <a:sym typeface="Times New Roman"/>
            </a:endParaRPr>
          </a:p>
          <a:p>
            <a:pPr marL="755650" marR="313055"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results in a collision of data being transferred between the  readers and tags.</a:t>
            </a:r>
            <a:endParaRPr sz="2400" b="0" i="0" u="none" strike="noStrike" cap="none">
              <a:solidFill>
                <a:schemeClr val="dk1"/>
              </a:solidFill>
              <a:latin typeface="Times New Roman"/>
              <a:ea typeface="Times New Roman"/>
              <a:cs typeface="Times New Roman"/>
              <a:sym typeface="Times New Roman"/>
            </a:endParaRPr>
          </a:p>
          <a:p>
            <a:pPr marL="755650" marR="1271905"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Algorithms to avoid collisions have been proposed and  successfully used to solve some of these issues.</a:t>
            </a:r>
            <a:endParaRPr sz="2400" b="0" i="0" u="none" strike="noStrike" cap="none">
              <a:solidFill>
                <a:schemeClr val="dk1"/>
              </a:solidFill>
              <a:latin typeface="Times New Roman"/>
              <a:ea typeface="Times New Roman"/>
              <a:cs typeface="Times New Roman"/>
              <a:sym typeface="Times New Roman"/>
            </a:endParaRPr>
          </a:p>
        </p:txBody>
      </p:sp>
      <p:sp>
        <p:nvSpPr>
          <p:cNvPr id="1659" name="Google Shape;1659;p96"/>
          <p:cNvSpPr txBox="1">
            <a:spLocks noGrp="1"/>
          </p:cNvSpPr>
          <p:nvPr>
            <p:ph type="title"/>
          </p:nvPr>
        </p:nvSpPr>
        <p:spPr>
          <a:xfrm>
            <a:off x="4027220" y="651497"/>
            <a:ext cx="139192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pic>
        <p:nvPicPr>
          <p:cNvPr id="1660" name="Google Shape;1660;p96"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661" name="Google Shape;1661;p96"/>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99"/>
          <p:cNvSpPr txBox="1"/>
          <p:nvPr/>
        </p:nvSpPr>
        <p:spPr>
          <a:xfrm>
            <a:off x="535940" y="1560635"/>
            <a:ext cx="8061959" cy="2535555"/>
          </a:xfrm>
          <a:prstGeom prst="rect">
            <a:avLst/>
          </a:prstGeom>
          <a:noFill/>
          <a:ln>
            <a:noFill/>
          </a:ln>
        </p:spPr>
        <p:txBody>
          <a:bodyPr spcFirstLastPara="1" wrap="square" lIns="0" tIns="83800" rIns="0" bIns="0" anchor="t" anchorCtr="0">
            <a:spAutoFit/>
          </a:bodyPr>
          <a:lstStyle/>
          <a:p>
            <a:pPr marL="355600" marR="0" lvl="0" indent="-343535" algn="l"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Several tags in the vicinity of the reader,</a:t>
            </a:r>
            <a:endParaRPr sz="2800">
              <a:solidFill>
                <a:schemeClr val="dk1"/>
              </a:solidFill>
              <a:latin typeface="Times New Roman"/>
              <a:ea typeface="Times New Roman"/>
              <a:cs typeface="Times New Roman"/>
              <a:sym typeface="Times New Roman"/>
            </a:endParaRPr>
          </a:p>
          <a:p>
            <a:pPr marL="831214" marR="0" lvl="1" indent="-361949"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Tags has a unique serial number.</a:t>
            </a:r>
            <a:endParaRPr sz="2400" b="0" i="0" u="none" strike="noStrike" cap="none">
              <a:solidFill>
                <a:schemeClr val="dk1"/>
              </a:solidFill>
              <a:latin typeface="Times New Roman"/>
              <a:ea typeface="Times New Roman"/>
              <a:cs typeface="Times New Roman"/>
              <a:sym typeface="Times New Roman"/>
            </a:endParaRPr>
          </a:p>
          <a:p>
            <a:pPr marL="755650" marR="5080"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If the r</a:t>
            </a:r>
            <a:r>
              <a:rPr lang="en-US" sz="2400" b="1" i="0" u="none" strike="noStrike" cap="none">
                <a:solidFill>
                  <a:schemeClr val="dk1"/>
                </a:solidFill>
                <a:latin typeface="Times New Roman"/>
                <a:ea typeface="Times New Roman"/>
                <a:cs typeface="Times New Roman"/>
                <a:sym typeface="Times New Roman"/>
              </a:rPr>
              <a:t>eader </a:t>
            </a:r>
            <a:r>
              <a:rPr lang="en-US" sz="2400" b="0" i="0" u="none" strike="noStrike" cap="none">
                <a:solidFill>
                  <a:schemeClr val="dk1"/>
                </a:solidFill>
                <a:latin typeface="Times New Roman"/>
                <a:ea typeface="Times New Roman"/>
                <a:cs typeface="Times New Roman"/>
                <a:sym typeface="Times New Roman"/>
              </a:rPr>
              <a:t>issues a command </a:t>
            </a:r>
            <a:r>
              <a:rPr lang="en-US" sz="2400" b="1" i="0" u="none" strike="noStrike" cap="none">
                <a:solidFill>
                  <a:schemeClr val="dk1"/>
                </a:solidFill>
                <a:latin typeface="Times New Roman"/>
                <a:ea typeface="Times New Roman"/>
                <a:cs typeface="Times New Roman"/>
                <a:sym typeface="Times New Roman"/>
              </a:rPr>
              <a:t>asking the tags	</a:t>
            </a:r>
            <a:r>
              <a:rPr lang="en-US" sz="2400" b="0" i="0" u="none" strike="noStrike" cap="none">
                <a:solidFill>
                  <a:schemeClr val="dk1"/>
                </a:solidFill>
                <a:latin typeface="Times New Roman"/>
                <a:ea typeface="Times New Roman"/>
                <a:cs typeface="Times New Roman"/>
                <a:sym typeface="Times New Roman"/>
              </a:rPr>
              <a:t>to respond  back with their </a:t>
            </a:r>
            <a:r>
              <a:rPr lang="en-US" sz="2400" b="1" i="0" u="none" strike="noStrike" cap="none">
                <a:solidFill>
                  <a:schemeClr val="dk1"/>
                </a:solidFill>
                <a:latin typeface="Times New Roman"/>
                <a:ea typeface="Times New Roman"/>
                <a:cs typeface="Times New Roman"/>
                <a:sym typeface="Times New Roman"/>
              </a:rPr>
              <a:t>serial number</a:t>
            </a:r>
            <a:r>
              <a:rPr lang="en-US" sz="2400" b="0" i="0" u="none" strike="noStrike" cap="none">
                <a:solidFill>
                  <a:schemeClr val="dk1"/>
                </a:solidFill>
                <a:latin typeface="Times New Roman"/>
                <a:ea typeface="Times New Roman"/>
                <a:cs typeface="Times New Roman"/>
                <a:sym typeface="Times New Roman"/>
              </a:rPr>
              <a:t>s</a:t>
            </a:r>
            <a:endParaRPr sz="2400" b="0" i="0" u="none" strike="noStrike" cap="none">
              <a:solidFill>
                <a:schemeClr val="dk1"/>
              </a:solidFill>
              <a:latin typeface="Times New Roman"/>
              <a:ea typeface="Times New Roman"/>
              <a:cs typeface="Times New Roman"/>
              <a:sym typeface="Times New Roman"/>
            </a:endParaRPr>
          </a:p>
          <a:p>
            <a:pPr marL="755650" marR="341630"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All </a:t>
            </a:r>
            <a:r>
              <a:rPr lang="en-US" sz="2400" b="1" i="0" u="none" strike="noStrike" cap="none">
                <a:solidFill>
                  <a:schemeClr val="dk1"/>
                </a:solidFill>
                <a:latin typeface="Times New Roman"/>
                <a:ea typeface="Times New Roman"/>
                <a:cs typeface="Times New Roman"/>
                <a:sym typeface="Times New Roman"/>
              </a:rPr>
              <a:t>the tags </a:t>
            </a:r>
            <a:r>
              <a:rPr lang="en-US" sz="2400" b="0" i="0" u="none" strike="noStrike" cap="none">
                <a:solidFill>
                  <a:schemeClr val="dk1"/>
                </a:solidFill>
                <a:latin typeface="Times New Roman"/>
                <a:ea typeface="Times New Roman"/>
                <a:cs typeface="Times New Roman"/>
                <a:sym typeface="Times New Roman"/>
              </a:rPr>
              <a:t>receiving this command will </a:t>
            </a:r>
            <a:r>
              <a:rPr lang="en-US" sz="2400" b="1" i="0" u="none" strike="noStrike" cap="none">
                <a:solidFill>
                  <a:schemeClr val="dk1"/>
                </a:solidFill>
                <a:latin typeface="Times New Roman"/>
                <a:ea typeface="Times New Roman"/>
                <a:cs typeface="Times New Roman"/>
                <a:sym typeface="Times New Roman"/>
              </a:rPr>
              <a:t>respond back  with their respective serial numbers, </a:t>
            </a:r>
            <a:r>
              <a:rPr lang="en-US" sz="2400" b="0" i="0" u="none" strike="noStrike" cap="none">
                <a:solidFill>
                  <a:schemeClr val="dk1"/>
                </a:solidFill>
                <a:latin typeface="Times New Roman"/>
                <a:ea typeface="Times New Roman"/>
                <a:cs typeface="Times New Roman"/>
                <a:sym typeface="Times New Roman"/>
              </a:rPr>
              <a:t>causing collision.</a:t>
            </a:r>
            <a:endParaRPr sz="2400" b="0" i="0" u="none" strike="noStrike" cap="none">
              <a:solidFill>
                <a:schemeClr val="dk1"/>
              </a:solidFill>
              <a:latin typeface="Times New Roman"/>
              <a:ea typeface="Times New Roman"/>
              <a:cs typeface="Times New Roman"/>
              <a:sym typeface="Times New Roman"/>
            </a:endParaRPr>
          </a:p>
        </p:txBody>
      </p:sp>
      <p:sp>
        <p:nvSpPr>
          <p:cNvPr id="1683" name="Google Shape;1683;p99"/>
          <p:cNvSpPr txBox="1">
            <a:spLocks noGrp="1"/>
          </p:cNvSpPr>
          <p:nvPr>
            <p:ph type="title"/>
          </p:nvPr>
        </p:nvSpPr>
        <p:spPr>
          <a:xfrm>
            <a:off x="3874935" y="497776"/>
            <a:ext cx="1392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pic>
        <p:nvPicPr>
          <p:cNvPr id="1684" name="Google Shape;1684;p99"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685" name="Google Shape;1685;p99"/>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01"/>
          <p:cNvSpPr txBox="1"/>
          <p:nvPr/>
        </p:nvSpPr>
        <p:spPr>
          <a:xfrm>
            <a:off x="535940" y="1631785"/>
            <a:ext cx="8226425" cy="2653665"/>
          </a:xfrm>
          <a:prstGeom prst="rect">
            <a:avLst/>
          </a:prstGeom>
          <a:noFill/>
          <a:ln>
            <a:noFill/>
          </a:ln>
        </p:spPr>
        <p:txBody>
          <a:bodyPr spcFirstLastPara="1" wrap="square" lIns="0" tIns="12700" rIns="0" bIns="0" anchor="t" anchorCtr="0">
            <a:spAutoFit/>
          </a:bodyPr>
          <a:lstStyle/>
          <a:p>
            <a:pPr marL="355600" marR="0" lvl="0" indent="-343535" algn="just"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reader can </a:t>
            </a:r>
            <a:r>
              <a:rPr lang="en-US" sz="2800" b="1">
                <a:solidFill>
                  <a:schemeClr val="dk1"/>
                </a:solidFill>
                <a:latin typeface="Times New Roman"/>
                <a:ea typeface="Times New Roman"/>
                <a:cs typeface="Times New Roman"/>
                <a:sym typeface="Times New Roman"/>
              </a:rPr>
              <a:t>perform read and write operations</a:t>
            </a:r>
            <a:endParaRPr sz="2800">
              <a:solidFill>
                <a:schemeClr val="dk1"/>
              </a:solidFill>
              <a:latin typeface="Times New Roman"/>
              <a:ea typeface="Times New Roman"/>
              <a:cs typeface="Times New Roman"/>
              <a:sym typeface="Times New Roman"/>
            </a:endParaRPr>
          </a:p>
          <a:p>
            <a:pPr marL="355600" marR="0" lvl="0" indent="0" algn="just" rtl="0">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on the </a:t>
            </a:r>
            <a:r>
              <a:rPr lang="en-US" sz="2800" b="1">
                <a:solidFill>
                  <a:schemeClr val="dk1"/>
                </a:solidFill>
                <a:latin typeface="Times New Roman"/>
                <a:ea typeface="Times New Roman"/>
                <a:cs typeface="Times New Roman"/>
                <a:sym typeface="Times New Roman"/>
              </a:rPr>
              <a:t>selected tag</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355600" marR="5080" lvl="0" indent="-343535" algn="just" rtl="0">
              <a:lnSpc>
                <a:spcPct val="100000"/>
              </a:lnSpc>
              <a:spcBef>
                <a:spcPts val="55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800">
                <a:solidFill>
                  <a:schemeClr val="dk1"/>
                </a:solidFill>
                <a:latin typeface="Times New Roman"/>
                <a:ea typeface="Times New Roman"/>
                <a:cs typeface="Times New Roman"/>
                <a:sym typeface="Times New Roman"/>
              </a:rPr>
              <a:t>If there </a:t>
            </a:r>
            <a:r>
              <a:rPr lang="en-US" sz="2800" b="1">
                <a:solidFill>
                  <a:schemeClr val="dk1"/>
                </a:solidFill>
                <a:latin typeface="Times New Roman"/>
                <a:ea typeface="Times New Roman"/>
                <a:cs typeface="Times New Roman"/>
                <a:sym typeface="Times New Roman"/>
              </a:rPr>
              <a:t>is a collision</a:t>
            </a:r>
            <a:r>
              <a:rPr lang="en-US" sz="2800">
                <a:solidFill>
                  <a:schemeClr val="dk1"/>
                </a:solidFill>
                <a:latin typeface="Times New Roman"/>
                <a:ea typeface="Times New Roman"/>
                <a:cs typeface="Times New Roman"/>
                <a:sym typeface="Times New Roman"/>
              </a:rPr>
              <a:t>, the r</a:t>
            </a:r>
            <a:r>
              <a:rPr lang="en-US" sz="2800" b="1">
                <a:solidFill>
                  <a:schemeClr val="dk1"/>
                </a:solidFill>
                <a:latin typeface="Times New Roman"/>
                <a:ea typeface="Times New Roman"/>
                <a:cs typeface="Times New Roman"/>
                <a:sym typeface="Times New Roman"/>
              </a:rPr>
              <a:t>eader issues another  request command by lowering the value of the  parameter</a:t>
            </a:r>
            <a:r>
              <a:rPr lang="en-US" sz="2800">
                <a:solidFill>
                  <a:schemeClr val="dk1"/>
                </a:solidFill>
                <a:latin typeface="Times New Roman"/>
                <a:ea typeface="Times New Roman"/>
                <a:cs typeface="Times New Roman"/>
                <a:sym typeface="Times New Roman"/>
              </a:rPr>
              <a:t>, thereby </a:t>
            </a:r>
            <a:r>
              <a:rPr lang="en-US" sz="2800" b="1">
                <a:solidFill>
                  <a:schemeClr val="dk1"/>
                </a:solidFill>
                <a:latin typeface="Times New Roman"/>
                <a:ea typeface="Times New Roman"/>
                <a:cs typeface="Times New Roman"/>
                <a:sym typeface="Times New Roman"/>
              </a:rPr>
              <a:t>targeting a smaller group of  tags to respond.</a:t>
            </a:r>
            <a:endParaRPr sz="2800">
              <a:solidFill>
                <a:schemeClr val="dk1"/>
              </a:solidFill>
              <a:latin typeface="Times New Roman"/>
              <a:ea typeface="Times New Roman"/>
              <a:cs typeface="Times New Roman"/>
              <a:sym typeface="Times New Roman"/>
            </a:endParaRPr>
          </a:p>
        </p:txBody>
      </p:sp>
      <p:sp>
        <p:nvSpPr>
          <p:cNvPr id="1699" name="Google Shape;1699;p101"/>
          <p:cNvSpPr txBox="1">
            <a:spLocks noGrp="1"/>
          </p:cNvSpPr>
          <p:nvPr>
            <p:ph type="title"/>
          </p:nvPr>
        </p:nvSpPr>
        <p:spPr>
          <a:xfrm>
            <a:off x="3874935" y="497776"/>
            <a:ext cx="1392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pic>
        <p:nvPicPr>
          <p:cNvPr id="1700" name="Google Shape;1700;p101"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701" name="Google Shape;1701;p101"/>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03"/>
          <p:cNvSpPr txBox="1"/>
          <p:nvPr/>
        </p:nvSpPr>
        <p:spPr>
          <a:xfrm>
            <a:off x="535940" y="1631785"/>
            <a:ext cx="8223884" cy="2675091"/>
          </a:xfrm>
          <a:prstGeom prst="rect">
            <a:avLst/>
          </a:prstGeom>
          <a:noFill/>
          <a:ln>
            <a:noFill/>
          </a:ln>
        </p:spPr>
        <p:txBody>
          <a:bodyPr spcFirstLastPara="1" wrap="square" lIns="0" tIns="12700" rIns="0" bIns="0" anchor="t" anchorCtr="0">
            <a:spAutoFit/>
          </a:bodyPr>
          <a:lstStyle/>
          <a:p>
            <a:pPr marL="355600" marR="5080" lvl="0" indent="-343535" algn="just" rtl="0">
              <a:lnSpc>
                <a:spcPct val="100000"/>
              </a:lnSpc>
              <a:spcBef>
                <a:spcPts val="0"/>
              </a:spcBef>
              <a:spcAft>
                <a:spcPts val="0"/>
              </a:spcAft>
              <a:buClr>
                <a:schemeClr val="dk1"/>
              </a:buClr>
              <a:buSzPts val="2800"/>
              <a:buFont typeface="Arial"/>
              <a:buChar char="•"/>
            </a:pPr>
            <a:r>
              <a:rPr lang="en-US" sz="2800" b="1" dirty="0">
                <a:solidFill>
                  <a:schemeClr val="dk1"/>
                </a:solidFill>
                <a:latin typeface="Times New Roman"/>
                <a:ea typeface="Times New Roman"/>
                <a:cs typeface="Times New Roman"/>
                <a:sym typeface="Times New Roman"/>
              </a:rPr>
              <a:t>Propagation of electromagnetic waves </a:t>
            </a:r>
            <a:r>
              <a:rPr lang="en-US" sz="2800" dirty="0">
                <a:solidFill>
                  <a:schemeClr val="dk1"/>
                </a:solidFill>
                <a:latin typeface="Times New Roman"/>
                <a:ea typeface="Times New Roman"/>
                <a:cs typeface="Times New Roman"/>
                <a:sym typeface="Times New Roman"/>
              </a:rPr>
              <a:t>is influenced  by the environment.</a:t>
            </a:r>
            <a:endParaRPr sz="2800">
              <a:solidFill>
                <a:schemeClr val="dk1"/>
              </a:solidFill>
              <a:latin typeface="Times New Roman"/>
              <a:ea typeface="Times New Roman"/>
              <a:cs typeface="Times New Roman"/>
              <a:sym typeface="Times New Roman"/>
            </a:endParaRPr>
          </a:p>
          <a:p>
            <a:pPr marL="355600" marR="5080" lvl="0" indent="-343535" algn="just" rtl="0">
              <a:lnSpc>
                <a:spcPct val="99800"/>
              </a:lnSpc>
              <a:spcBef>
                <a:spcPts val="565"/>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Therefore, </a:t>
            </a:r>
            <a:r>
              <a:rPr lang="en-US" sz="2800" b="1" dirty="0">
                <a:solidFill>
                  <a:schemeClr val="dk1"/>
                </a:solidFill>
                <a:latin typeface="Times New Roman"/>
                <a:ea typeface="Times New Roman"/>
                <a:cs typeface="Times New Roman"/>
                <a:sym typeface="Times New Roman"/>
              </a:rPr>
              <a:t>the amount of energy reaching the </a:t>
            </a:r>
            <a:r>
              <a:rPr lang="en-US" sz="2800" dirty="0">
                <a:solidFill>
                  <a:schemeClr val="dk1"/>
                </a:solidFill>
                <a:latin typeface="Times New Roman"/>
                <a:ea typeface="Times New Roman"/>
                <a:cs typeface="Times New Roman"/>
                <a:sym typeface="Times New Roman"/>
              </a:rPr>
              <a:t>tag  antenna </a:t>
            </a:r>
            <a:r>
              <a:rPr lang="en-US" sz="2800" b="1" dirty="0">
                <a:solidFill>
                  <a:schemeClr val="dk1"/>
                </a:solidFill>
                <a:latin typeface="Times New Roman"/>
                <a:ea typeface="Times New Roman"/>
                <a:cs typeface="Times New Roman"/>
                <a:sym typeface="Times New Roman"/>
              </a:rPr>
              <a:t>depends </a:t>
            </a:r>
            <a:r>
              <a:rPr lang="en-US" sz="2800" dirty="0">
                <a:solidFill>
                  <a:schemeClr val="dk1"/>
                </a:solidFill>
                <a:latin typeface="Times New Roman"/>
                <a:ea typeface="Times New Roman"/>
                <a:cs typeface="Times New Roman"/>
                <a:sym typeface="Times New Roman"/>
              </a:rPr>
              <a:t>on the </a:t>
            </a:r>
            <a:r>
              <a:rPr lang="en-US" sz="2800" b="1" dirty="0">
                <a:solidFill>
                  <a:schemeClr val="dk1"/>
                </a:solidFill>
                <a:latin typeface="Times New Roman"/>
                <a:ea typeface="Times New Roman"/>
                <a:cs typeface="Times New Roman"/>
                <a:sym typeface="Times New Roman"/>
              </a:rPr>
              <a:t>interaction of the waves and  the environment </a:t>
            </a:r>
            <a:r>
              <a:rPr lang="en-US" sz="2800" dirty="0">
                <a:solidFill>
                  <a:schemeClr val="dk1"/>
                </a:solidFill>
                <a:latin typeface="Times New Roman"/>
                <a:ea typeface="Times New Roman"/>
                <a:cs typeface="Times New Roman"/>
                <a:sym typeface="Times New Roman"/>
              </a:rPr>
              <a:t>in which the reader and the tag are  placed.</a:t>
            </a:r>
            <a:endParaRPr sz="2800">
              <a:solidFill>
                <a:schemeClr val="dk1"/>
              </a:solidFill>
              <a:latin typeface="Times New Roman"/>
              <a:ea typeface="Times New Roman"/>
              <a:cs typeface="Times New Roman"/>
              <a:sym typeface="Times New Roman"/>
            </a:endParaRPr>
          </a:p>
        </p:txBody>
      </p:sp>
      <p:sp>
        <p:nvSpPr>
          <p:cNvPr id="1715" name="Google Shape;1715;p103"/>
          <p:cNvSpPr txBox="1">
            <a:spLocks noGrp="1"/>
          </p:cNvSpPr>
          <p:nvPr>
            <p:ph type="title"/>
          </p:nvPr>
        </p:nvSpPr>
        <p:spPr>
          <a:xfrm>
            <a:off x="3874935" y="497776"/>
            <a:ext cx="1392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pic>
        <p:nvPicPr>
          <p:cNvPr id="1716" name="Google Shape;1716;p103"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717" name="Google Shape;1717;p103"/>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07"/>
          <p:cNvSpPr txBox="1"/>
          <p:nvPr/>
        </p:nvSpPr>
        <p:spPr>
          <a:xfrm>
            <a:off x="535940" y="1633220"/>
            <a:ext cx="7383780" cy="3912870"/>
          </a:xfrm>
          <a:prstGeom prst="rect">
            <a:avLst/>
          </a:prstGeom>
          <a:noFill/>
          <a:ln>
            <a:noFill/>
          </a:ln>
        </p:spPr>
        <p:txBody>
          <a:bodyPr spcFirstLastPara="1" wrap="square" lIns="0" tIns="12050" rIns="0" bIns="0" anchor="t" anchorCtr="0">
            <a:spAutoFit/>
          </a:bodyPr>
          <a:lstStyle/>
          <a:p>
            <a:pPr marL="310515" marR="8890" lvl="0" indent="-298450" algn="just" rtl="0">
              <a:lnSpc>
                <a:spcPct val="101099"/>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transmission </a:t>
            </a:r>
            <a:r>
              <a:rPr lang="en-US" sz="2400" b="1">
                <a:solidFill>
                  <a:schemeClr val="dk1"/>
                </a:solidFill>
                <a:latin typeface="Times New Roman"/>
                <a:ea typeface="Times New Roman"/>
                <a:cs typeface="Times New Roman"/>
                <a:sym typeface="Times New Roman"/>
              </a:rPr>
              <a:t>power of the reader is increased in  steps of 0.1 dB and an attempt </a:t>
            </a:r>
            <a:r>
              <a:rPr lang="en-US" sz="2400">
                <a:solidFill>
                  <a:schemeClr val="dk1"/>
                </a:solidFill>
                <a:latin typeface="Times New Roman"/>
                <a:ea typeface="Times New Roman"/>
                <a:cs typeface="Times New Roman"/>
                <a:sym typeface="Times New Roman"/>
              </a:rPr>
              <a:t>is made to read the tag.</a:t>
            </a:r>
            <a:endParaRPr sz="2400">
              <a:solidFill>
                <a:schemeClr val="dk1"/>
              </a:solidFill>
              <a:latin typeface="Times New Roman"/>
              <a:ea typeface="Times New Roman"/>
              <a:cs typeface="Times New Roman"/>
              <a:sym typeface="Times New Roman"/>
            </a:endParaRPr>
          </a:p>
          <a:p>
            <a:pPr marL="310515" marR="7620" lvl="0" indent="-298450" algn="just" rtl="0">
              <a:lnSpc>
                <a:spcPct val="101400"/>
              </a:lnSpc>
              <a:spcBef>
                <a:spcPts val="48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400">
                <a:solidFill>
                  <a:schemeClr val="dk1"/>
                </a:solidFill>
                <a:latin typeface="Times New Roman"/>
                <a:ea typeface="Times New Roman"/>
                <a:cs typeface="Times New Roman"/>
                <a:sym typeface="Times New Roman"/>
              </a:rPr>
              <a:t>The </a:t>
            </a:r>
            <a:r>
              <a:rPr lang="en-US" sz="2400" b="1">
                <a:solidFill>
                  <a:schemeClr val="dk1"/>
                </a:solidFill>
                <a:latin typeface="Times New Roman"/>
                <a:ea typeface="Times New Roman"/>
                <a:cs typeface="Times New Roman"/>
                <a:sym typeface="Times New Roman"/>
              </a:rPr>
              <a:t>lowest transmission power </a:t>
            </a:r>
            <a:r>
              <a:rPr lang="en-US" sz="2400">
                <a:solidFill>
                  <a:schemeClr val="dk1"/>
                </a:solidFill>
                <a:latin typeface="Times New Roman"/>
                <a:ea typeface="Times New Roman"/>
                <a:cs typeface="Times New Roman"/>
                <a:sym typeface="Times New Roman"/>
              </a:rPr>
              <a:t>at which a tag is read,  which is known as the “</a:t>
            </a:r>
            <a:r>
              <a:rPr lang="en-US" sz="2400" b="1">
                <a:solidFill>
                  <a:schemeClr val="dk1"/>
                </a:solidFill>
                <a:latin typeface="Times New Roman"/>
                <a:ea typeface="Times New Roman"/>
                <a:cs typeface="Times New Roman"/>
                <a:sym typeface="Times New Roman"/>
              </a:rPr>
              <a:t>threshold power”</a:t>
            </a:r>
            <a:r>
              <a:rPr lang="en-US" sz="2400">
                <a:solidFill>
                  <a:schemeClr val="dk1"/>
                </a:solidFill>
                <a:latin typeface="Times New Roman"/>
                <a:ea typeface="Times New Roman"/>
                <a:cs typeface="Times New Roman"/>
                <a:sym typeface="Times New Roman"/>
              </a:rPr>
              <a:t>, is recorded.</a:t>
            </a:r>
            <a:endParaRPr sz="2400">
              <a:solidFill>
                <a:schemeClr val="dk1"/>
              </a:solidFill>
              <a:latin typeface="Times New Roman"/>
              <a:ea typeface="Times New Roman"/>
              <a:cs typeface="Times New Roman"/>
              <a:sym typeface="Times New Roman"/>
            </a:endParaRPr>
          </a:p>
          <a:p>
            <a:pPr marL="310515" marR="5080" lvl="0" indent="-298450" algn="just" rtl="0">
              <a:lnSpc>
                <a:spcPct val="101200"/>
              </a:lnSpc>
              <a:spcBef>
                <a:spcPts val="484"/>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Threshold power is the smallest transmission power  required </a:t>
            </a:r>
            <a:r>
              <a:rPr lang="en-US" sz="2400" b="1">
                <a:solidFill>
                  <a:schemeClr val="dk1"/>
                </a:solidFill>
                <a:latin typeface="Times New Roman"/>
                <a:ea typeface="Times New Roman"/>
                <a:cs typeface="Times New Roman"/>
                <a:sym typeface="Times New Roman"/>
              </a:rPr>
              <a:t>to detect (read) the tag </a:t>
            </a:r>
            <a:r>
              <a:rPr lang="en-US" sz="2400">
                <a:solidFill>
                  <a:schemeClr val="dk1"/>
                </a:solidFill>
                <a:latin typeface="Times New Roman"/>
                <a:ea typeface="Times New Roman"/>
                <a:cs typeface="Times New Roman"/>
                <a:sym typeface="Times New Roman"/>
              </a:rPr>
              <a:t>with all other  parameters held constant.</a:t>
            </a:r>
            <a:endParaRPr sz="2400">
              <a:solidFill>
                <a:schemeClr val="dk1"/>
              </a:solidFill>
              <a:latin typeface="Times New Roman"/>
              <a:ea typeface="Times New Roman"/>
              <a:cs typeface="Times New Roman"/>
              <a:sym typeface="Times New Roman"/>
            </a:endParaRPr>
          </a:p>
          <a:p>
            <a:pPr marL="310515" marR="0" lvl="0" indent="-298450" algn="just" rtl="0">
              <a:lnSpc>
                <a:spcPct val="100000"/>
              </a:lnSpc>
              <a:spcBef>
                <a:spcPts val="52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It is also possible to measure the threshold power for</a:t>
            </a:r>
            <a:endParaRPr sz="2400">
              <a:solidFill>
                <a:schemeClr val="dk1"/>
              </a:solidFill>
              <a:latin typeface="Times New Roman"/>
              <a:ea typeface="Times New Roman"/>
              <a:cs typeface="Times New Roman"/>
              <a:sym typeface="Times New Roman"/>
            </a:endParaRPr>
          </a:p>
          <a:p>
            <a:pPr marL="310515" marR="0" lvl="0" indent="0" algn="just" rtl="0">
              <a:lnSpc>
                <a:spcPct val="100000"/>
              </a:lnSpc>
              <a:spcBef>
                <a:spcPts val="30"/>
              </a:spcBef>
              <a:spcAft>
                <a:spcPts val="0"/>
              </a:spcAft>
              <a:buNone/>
            </a:pPr>
            <a:r>
              <a:rPr lang="en-US" sz="2400" b="1">
                <a:solidFill>
                  <a:schemeClr val="dk1"/>
                </a:solidFill>
                <a:latin typeface="Times New Roman"/>
                <a:ea typeface="Times New Roman"/>
                <a:cs typeface="Times New Roman"/>
                <a:sym typeface="Times New Roman"/>
              </a:rPr>
              <a:t>writing data into a </a:t>
            </a:r>
            <a:r>
              <a:rPr lang="en-US" sz="2400">
                <a:solidFill>
                  <a:schemeClr val="dk1"/>
                </a:solidFill>
                <a:latin typeface="Times New Roman"/>
                <a:ea typeface="Times New Roman"/>
                <a:cs typeface="Times New Roman"/>
                <a:sym typeface="Times New Roman"/>
              </a:rPr>
              <a:t>tag.</a:t>
            </a:r>
            <a:endParaRPr sz="2400">
              <a:solidFill>
                <a:schemeClr val="dk1"/>
              </a:solidFill>
              <a:latin typeface="Times New Roman"/>
              <a:ea typeface="Times New Roman"/>
              <a:cs typeface="Times New Roman"/>
              <a:sym typeface="Times New Roman"/>
            </a:endParaRPr>
          </a:p>
          <a:p>
            <a:pPr marL="325755" marR="0" lvl="0" indent="0" algn="just" rtl="0">
              <a:lnSpc>
                <a:spcPct val="100000"/>
              </a:lnSpc>
              <a:spcBef>
                <a:spcPts val="459"/>
              </a:spcBef>
              <a:spcAft>
                <a:spcPts val="0"/>
              </a:spcAft>
              <a:buNone/>
            </a:pPr>
            <a:r>
              <a:rPr lang="en-US" sz="3075" baseline="30000">
                <a:solidFill>
                  <a:schemeClr val="dk1"/>
                </a:solidFill>
                <a:latin typeface="Arial"/>
                <a:ea typeface="Arial"/>
                <a:cs typeface="Arial"/>
                <a:sym typeface="Arial"/>
              </a:rPr>
              <a:t>– </a:t>
            </a:r>
            <a:r>
              <a:rPr lang="en-US" sz="2050">
                <a:solidFill>
                  <a:schemeClr val="dk1"/>
                </a:solidFill>
                <a:latin typeface="Times New Roman"/>
                <a:ea typeface="Times New Roman"/>
                <a:cs typeface="Times New Roman"/>
                <a:sym typeface="Times New Roman"/>
              </a:rPr>
              <a:t>less challenging.</a:t>
            </a:r>
            <a:endParaRPr sz="2050">
              <a:solidFill>
                <a:schemeClr val="dk1"/>
              </a:solidFill>
              <a:latin typeface="Times New Roman"/>
              <a:ea typeface="Times New Roman"/>
              <a:cs typeface="Times New Roman"/>
              <a:sym typeface="Times New Roman"/>
            </a:endParaRPr>
          </a:p>
        </p:txBody>
      </p:sp>
      <p:sp>
        <p:nvSpPr>
          <p:cNvPr id="1753" name="Google Shape;1753;p107"/>
          <p:cNvSpPr txBox="1">
            <a:spLocks noGrp="1"/>
          </p:cNvSpPr>
          <p:nvPr>
            <p:ph type="title"/>
          </p:nvPr>
        </p:nvSpPr>
        <p:spPr>
          <a:xfrm>
            <a:off x="3874935" y="497776"/>
            <a:ext cx="1392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pic>
        <p:nvPicPr>
          <p:cNvPr id="1754" name="Google Shape;1754;p107"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755" name="Google Shape;1755;p107"/>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12"/>
          <p:cNvSpPr txBox="1"/>
          <p:nvPr/>
        </p:nvSpPr>
        <p:spPr>
          <a:xfrm>
            <a:off x="535940" y="1631785"/>
            <a:ext cx="7995284" cy="4309745"/>
          </a:xfrm>
          <a:prstGeom prst="rect">
            <a:avLst/>
          </a:prstGeom>
          <a:noFill/>
          <a:ln>
            <a:noFill/>
          </a:ln>
        </p:spPr>
        <p:txBody>
          <a:bodyPr spcFirstLastPara="1" wrap="square" lIns="0" tIns="12700" rIns="0" bIns="0" anchor="t" anchorCtr="0">
            <a:spAutoFit/>
          </a:bodyPr>
          <a:lstStyle/>
          <a:p>
            <a:pPr marL="355600" marR="6350" lvl="0" indent="-343535" algn="just" rtl="0">
              <a:lnSpc>
                <a:spcPct val="100000"/>
              </a:lnSpc>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Privacy of data stored in the tag </a:t>
            </a:r>
            <a:r>
              <a:rPr lang="en-US" sz="2800">
                <a:solidFill>
                  <a:schemeClr val="dk1"/>
                </a:solidFill>
                <a:latin typeface="Times New Roman"/>
                <a:ea typeface="Times New Roman"/>
                <a:cs typeface="Times New Roman"/>
                <a:sym typeface="Times New Roman"/>
              </a:rPr>
              <a:t>becomes an issue  when these are </a:t>
            </a:r>
            <a:r>
              <a:rPr lang="en-US" sz="2800" b="1">
                <a:solidFill>
                  <a:schemeClr val="dk1"/>
                </a:solidFill>
                <a:latin typeface="Times New Roman"/>
                <a:ea typeface="Times New Roman"/>
                <a:cs typeface="Times New Roman"/>
                <a:sym typeface="Times New Roman"/>
              </a:rPr>
              <a:t>associated with people</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355600" marR="0" lvl="0" indent="-343535" algn="l" rtl="0">
              <a:lnSpc>
                <a:spcPct val="100000"/>
              </a:lnSpc>
              <a:spcBef>
                <a:spcPts val="5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For example, in the </a:t>
            </a:r>
            <a:r>
              <a:rPr lang="en-US" sz="2800" b="1">
                <a:solidFill>
                  <a:schemeClr val="dk1"/>
                </a:solidFill>
                <a:latin typeface="Times New Roman"/>
                <a:ea typeface="Times New Roman"/>
                <a:cs typeface="Times New Roman"/>
                <a:sym typeface="Times New Roman"/>
              </a:rPr>
              <a:t>retail sector</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755650" marR="5080" lvl="0" indent="-286385" algn="just" rtl="0">
              <a:lnSpc>
                <a:spcPct val="100000"/>
              </a:lnSpc>
              <a:spcBef>
                <a:spcPts val="480"/>
              </a:spcBef>
              <a:spcAft>
                <a:spcPts val="0"/>
              </a:spcAft>
              <a:buNone/>
            </a:pPr>
            <a:r>
              <a:rPr lang="en-US" sz="3600" baseline="30000">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it is possible to </a:t>
            </a:r>
            <a:r>
              <a:rPr lang="en-US" sz="2400" b="1">
                <a:solidFill>
                  <a:schemeClr val="dk1"/>
                </a:solidFill>
                <a:latin typeface="Times New Roman"/>
                <a:ea typeface="Times New Roman"/>
                <a:cs typeface="Times New Roman"/>
                <a:sym typeface="Times New Roman"/>
              </a:rPr>
              <a:t>link the product (</a:t>
            </a:r>
            <a:r>
              <a:rPr lang="en-US" sz="2400">
                <a:solidFill>
                  <a:schemeClr val="dk1"/>
                </a:solidFill>
                <a:latin typeface="Times New Roman"/>
                <a:ea typeface="Times New Roman"/>
                <a:cs typeface="Times New Roman"/>
                <a:sym typeface="Times New Roman"/>
              </a:rPr>
              <a:t>via the data stored in  the tag attached to it) </a:t>
            </a:r>
            <a:r>
              <a:rPr lang="en-US" sz="2400" b="1">
                <a:solidFill>
                  <a:schemeClr val="dk1"/>
                </a:solidFill>
                <a:latin typeface="Times New Roman"/>
                <a:ea typeface="Times New Roman"/>
                <a:cs typeface="Times New Roman"/>
                <a:sym typeface="Times New Roman"/>
              </a:rPr>
              <a:t>and the person buying </a:t>
            </a:r>
            <a:r>
              <a:rPr lang="en-US" sz="2400">
                <a:solidFill>
                  <a:schemeClr val="dk1"/>
                </a:solidFill>
                <a:latin typeface="Times New Roman"/>
                <a:ea typeface="Times New Roman"/>
                <a:cs typeface="Times New Roman"/>
                <a:sym typeface="Times New Roman"/>
              </a:rPr>
              <a:t>it (through  his or her credit card number).</a:t>
            </a:r>
            <a:endParaRPr sz="2400">
              <a:solidFill>
                <a:schemeClr val="dk1"/>
              </a:solidFill>
              <a:latin typeface="Times New Roman"/>
              <a:ea typeface="Times New Roman"/>
              <a:cs typeface="Times New Roman"/>
              <a:sym typeface="Times New Roman"/>
            </a:endParaRPr>
          </a:p>
          <a:p>
            <a:pPr marL="355600" marR="8255" lvl="0" indent="-343535" algn="just" rtl="0">
              <a:lnSpc>
                <a:spcPct val="1000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If a tag can be associated with a person (via a tag  stuck on the shirt that the person is wearing), the  RFID system using a collection of stationary readers  could be used </a:t>
            </a:r>
            <a:r>
              <a:rPr lang="en-US" sz="2800" b="1">
                <a:solidFill>
                  <a:schemeClr val="dk1"/>
                </a:solidFill>
                <a:latin typeface="Times New Roman"/>
                <a:ea typeface="Times New Roman"/>
                <a:cs typeface="Times New Roman"/>
                <a:sym typeface="Times New Roman"/>
              </a:rPr>
              <a:t>to track the person’s movement.</a:t>
            </a:r>
            <a:endParaRPr sz="2800">
              <a:solidFill>
                <a:schemeClr val="dk1"/>
              </a:solidFill>
              <a:latin typeface="Times New Roman"/>
              <a:ea typeface="Times New Roman"/>
              <a:cs typeface="Times New Roman"/>
              <a:sym typeface="Times New Roman"/>
            </a:endParaRPr>
          </a:p>
        </p:txBody>
      </p:sp>
      <p:sp>
        <p:nvSpPr>
          <p:cNvPr id="1799" name="Google Shape;1799;p112"/>
          <p:cNvSpPr txBox="1">
            <a:spLocks noGrp="1"/>
          </p:cNvSpPr>
          <p:nvPr>
            <p:ph type="title"/>
          </p:nvPr>
        </p:nvSpPr>
        <p:spPr>
          <a:xfrm>
            <a:off x="4027220" y="651497"/>
            <a:ext cx="139192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pic>
        <p:nvPicPr>
          <p:cNvPr id="1800" name="Google Shape;1800;p112"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801" name="Google Shape;1801;p112"/>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13"/>
          <p:cNvSpPr txBox="1">
            <a:spLocks noGrp="1"/>
          </p:cNvSpPr>
          <p:nvPr>
            <p:ph type="title"/>
          </p:nvPr>
        </p:nvSpPr>
        <p:spPr>
          <a:xfrm>
            <a:off x="3874935" y="497776"/>
            <a:ext cx="1392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0" i="0">
                <a:latin typeface="Times New Roman"/>
                <a:ea typeface="Times New Roman"/>
                <a:cs typeface="Times New Roman"/>
                <a:sym typeface="Times New Roman"/>
              </a:rPr>
              <a:t>Issues</a:t>
            </a:r>
            <a:endParaRPr/>
          </a:p>
        </p:txBody>
      </p:sp>
      <p:sp>
        <p:nvSpPr>
          <p:cNvPr id="1807" name="Google Shape;1807;p113"/>
          <p:cNvSpPr txBox="1"/>
          <p:nvPr/>
        </p:nvSpPr>
        <p:spPr>
          <a:xfrm>
            <a:off x="535940" y="1631785"/>
            <a:ext cx="8089265" cy="3081655"/>
          </a:xfrm>
          <a:prstGeom prst="rect">
            <a:avLst/>
          </a:prstGeom>
          <a:noFill/>
          <a:ln>
            <a:noFill/>
          </a:ln>
        </p:spPr>
        <p:txBody>
          <a:bodyPr spcFirstLastPara="1" wrap="square" lIns="0" tIns="12700" rIns="0" bIns="0" anchor="t" anchorCtr="0">
            <a:spAutoFit/>
          </a:bodyPr>
          <a:lstStyle/>
          <a:p>
            <a:pPr marL="355600" marR="193040" lvl="0" indent="-343535" algn="l"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Security of information stored on the tag also plays a  crucial role in several applications.</a:t>
            </a:r>
            <a:endParaRPr sz="2800">
              <a:solidFill>
                <a:schemeClr val="dk1"/>
              </a:solidFill>
              <a:latin typeface="Times New Roman"/>
              <a:ea typeface="Times New Roman"/>
              <a:cs typeface="Times New Roman"/>
              <a:sym typeface="Times New Roman"/>
            </a:endParaRPr>
          </a:p>
          <a:p>
            <a:pPr marL="831214" marR="0" lvl="1" indent="-361949"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Issues such as t</a:t>
            </a:r>
            <a:r>
              <a:rPr lang="en-US" sz="2400" b="1" i="0" u="none" strike="noStrike" cap="none">
                <a:solidFill>
                  <a:schemeClr val="dk1"/>
                </a:solidFill>
                <a:latin typeface="Times New Roman"/>
                <a:ea typeface="Times New Roman"/>
                <a:cs typeface="Times New Roman"/>
                <a:sym typeface="Times New Roman"/>
              </a:rPr>
              <a:t>ampering </a:t>
            </a:r>
            <a:r>
              <a:rPr lang="en-US" sz="2400" b="0" i="0" u="none" strike="noStrike" cap="none">
                <a:solidFill>
                  <a:schemeClr val="dk1"/>
                </a:solidFill>
                <a:latin typeface="Times New Roman"/>
                <a:ea typeface="Times New Roman"/>
                <a:cs typeface="Times New Roman"/>
                <a:sym typeface="Times New Roman"/>
              </a:rPr>
              <a:t>with the data stored in the tag,</a:t>
            </a:r>
            <a:endParaRPr sz="2400" b="0" i="0" u="none" strike="noStrike" cap="none">
              <a:solidFill>
                <a:schemeClr val="dk1"/>
              </a:solidFill>
              <a:latin typeface="Times New Roman"/>
              <a:ea typeface="Times New Roman"/>
              <a:cs typeface="Times New Roman"/>
              <a:sym typeface="Times New Roman"/>
            </a:endParaRPr>
          </a:p>
          <a:p>
            <a:pPr marL="755650" marR="0" lvl="1" indent="-286385"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altering the association between the tag and the product,</a:t>
            </a:r>
            <a:endParaRPr sz="2400" b="0" i="0" u="none" strike="noStrike" cap="none">
              <a:solidFill>
                <a:schemeClr val="dk1"/>
              </a:solidFill>
              <a:latin typeface="Times New Roman"/>
              <a:ea typeface="Times New Roman"/>
              <a:cs typeface="Times New Roman"/>
              <a:sym typeface="Times New Roman"/>
            </a:endParaRPr>
          </a:p>
          <a:p>
            <a:pPr marL="355600" marR="5080" lvl="0" indent="-343535" algn="l" rtl="0">
              <a:lnSpc>
                <a:spcPct val="99800"/>
              </a:lnSpc>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Collecting security-related data stored on the tags, etc.  have prompted designers </a:t>
            </a:r>
            <a:r>
              <a:rPr lang="en-US" sz="2800" b="1">
                <a:solidFill>
                  <a:schemeClr val="dk1"/>
                </a:solidFill>
                <a:latin typeface="Times New Roman"/>
                <a:ea typeface="Times New Roman"/>
                <a:cs typeface="Times New Roman"/>
                <a:sym typeface="Times New Roman"/>
              </a:rPr>
              <a:t>to implement encryption  techniques </a:t>
            </a:r>
            <a:r>
              <a:rPr lang="en-US" sz="2800">
                <a:solidFill>
                  <a:schemeClr val="dk1"/>
                </a:solidFill>
                <a:latin typeface="Times New Roman"/>
                <a:ea typeface="Times New Roman"/>
                <a:cs typeface="Times New Roman"/>
                <a:sym typeface="Times New Roman"/>
              </a:rPr>
              <a:t>to secure the information on the tag itself.</a:t>
            </a:r>
            <a:endParaRPr sz="2800">
              <a:solidFill>
                <a:schemeClr val="dk1"/>
              </a:solidFill>
              <a:latin typeface="Times New Roman"/>
              <a:ea typeface="Times New Roman"/>
              <a:cs typeface="Times New Roman"/>
              <a:sym typeface="Times New Roman"/>
            </a:endParaRPr>
          </a:p>
        </p:txBody>
      </p:sp>
      <p:pic>
        <p:nvPicPr>
          <p:cNvPr id="1808" name="Google Shape;1808;p113" descr="https://lh6.googleusercontent.com/wYRH-M5uSfuyad9TfxT6Ws9Chadijq7mAo2v4CbYsVkQYaHMlsjjip7XdLdaZoLV-RSalJuoP1dN2JcNqqslvkblWxAiQrZabLucbFd2-XAQ07YQ-aZL7AkRgAVjTz2wkjQpkf8"/>
          <p:cNvPicPr preferRelativeResize="0"/>
          <p:nvPr/>
        </p:nvPicPr>
        <p:blipFill rotWithShape="1">
          <a:blip r:embed="rId3">
            <a:alphaModFix/>
          </a:blip>
          <a:srcRect/>
          <a:stretch/>
        </p:blipFill>
        <p:spPr>
          <a:xfrm>
            <a:off x="0" y="6027683"/>
            <a:ext cx="1676399" cy="830317"/>
          </a:xfrm>
          <a:prstGeom prst="rect">
            <a:avLst/>
          </a:prstGeom>
          <a:noFill/>
          <a:ln>
            <a:noFill/>
          </a:ln>
        </p:spPr>
      </p:pic>
      <p:sp>
        <p:nvSpPr>
          <p:cNvPr id="1809" name="Google Shape;1809;p113"/>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465" y="305124"/>
            <a:ext cx="8627806" cy="1110722"/>
          </a:xfrm>
        </p:spPr>
        <p:txBody>
          <a:bodyPr/>
          <a:lstStyle/>
          <a:p>
            <a:r>
              <a:rPr lang="en-US" dirty="0"/>
              <a:t>NFC (Near Field Communication)</a:t>
            </a:r>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6" y="1055433"/>
            <a:ext cx="8772525"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2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814388"/>
            <a:ext cx="83915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665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842963"/>
            <a:ext cx="8715375"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332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7"/>
          <p:cNvSpPr/>
          <p:nvPr/>
        </p:nvSpPr>
        <p:spPr>
          <a:xfrm>
            <a:off x="152400" y="152400"/>
            <a:ext cx="8534400" cy="556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7"/>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98" name="Google Shape;98;p7"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623888"/>
            <a:ext cx="831532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736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633413"/>
            <a:ext cx="8848725"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659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595313"/>
            <a:ext cx="8791575"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9668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414338"/>
            <a:ext cx="7724775" cy="602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4230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8" y="560594"/>
            <a:ext cx="9005266" cy="606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592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795338"/>
            <a:ext cx="827722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7465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709613"/>
            <a:ext cx="7648575"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387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519113"/>
            <a:ext cx="7743825"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852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433388"/>
            <a:ext cx="8562975" cy="599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9781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490538"/>
            <a:ext cx="74009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19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8"/>
          <p:cNvSpPr/>
          <p:nvPr/>
        </p:nvSpPr>
        <p:spPr>
          <a:xfrm>
            <a:off x="622369" y="652305"/>
            <a:ext cx="8197570" cy="578785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8"/>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05" name="Google Shape;105;p8"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7467601" y="6027683"/>
            <a:ext cx="1676399" cy="83031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64" r="17072" b="11250"/>
          <a:stretch/>
        </p:blipFill>
        <p:spPr bwMode="auto">
          <a:xfrm>
            <a:off x="182880" y="152400"/>
            <a:ext cx="8686800" cy="649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029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481013"/>
            <a:ext cx="8201025"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88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16" r="17188" b="6250"/>
          <a:stretch/>
        </p:blipFill>
        <p:spPr bwMode="auto">
          <a:xfrm>
            <a:off x="208452" y="0"/>
            <a:ext cx="86258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5564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18" y="366969"/>
            <a:ext cx="8167094" cy="597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139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547688"/>
            <a:ext cx="8201025"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059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FCB381-EEC7-CE74-2714-F0D59F64E287}"/>
              </a:ext>
            </a:extLst>
          </p:cNvPr>
          <p:cNvPicPr>
            <a:picLocks noChangeAspect="1"/>
          </p:cNvPicPr>
          <p:nvPr/>
        </p:nvPicPr>
        <p:blipFill>
          <a:blip r:embed="rId2"/>
          <a:stretch>
            <a:fillRect/>
          </a:stretch>
        </p:blipFill>
        <p:spPr>
          <a:xfrm>
            <a:off x="681925" y="542441"/>
            <a:ext cx="8183105" cy="5935851"/>
          </a:xfrm>
          <a:prstGeom prst="rect">
            <a:avLst/>
          </a:prstGeom>
        </p:spPr>
      </p:pic>
    </p:spTree>
    <p:extLst>
      <p:ext uri="{BB962C8B-B14F-4D97-AF65-F5344CB8AC3E}">
        <p14:creationId xmlns:p14="http://schemas.microsoft.com/office/powerpoint/2010/main" val="1227387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9254" y="2517381"/>
            <a:ext cx="3185490" cy="2031325"/>
          </a:xfrm>
        </p:spPr>
        <p:txBody>
          <a:bodyPr/>
          <a:lstStyle/>
          <a:p>
            <a:pPr algn="ctr"/>
            <a:r>
              <a:rPr lang="en-US" dirty="0"/>
              <a:t> Indoor Positioning System</a:t>
            </a:r>
            <a:endParaRPr lang="en-IN" dirty="0"/>
          </a:p>
        </p:txBody>
      </p:sp>
      <p:sp>
        <p:nvSpPr>
          <p:cNvPr id="3" name="Subtitle 2"/>
          <p:cNvSpPr>
            <a:spLocks noGrp="1"/>
          </p:cNvSpPr>
          <p:nvPr>
            <p:ph type="subTitle" idx="1"/>
          </p:nvPr>
        </p:nvSpPr>
        <p:spPr>
          <a:xfrm>
            <a:off x="1534881" y="1121442"/>
            <a:ext cx="5676671" cy="984885"/>
          </a:xfrm>
        </p:spPr>
        <p:txBody>
          <a:bodyPr/>
          <a:lstStyle/>
          <a:p>
            <a:pPr algn="ctr"/>
            <a:r>
              <a:rPr lang="en-US" dirty="0"/>
              <a:t>Real Time Locating Systems (RTLS) </a:t>
            </a:r>
            <a:endParaRPr lang="en-IN" dirty="0"/>
          </a:p>
        </p:txBody>
      </p:sp>
    </p:spTree>
    <p:extLst>
      <p:ext uri="{BB962C8B-B14F-4D97-AF65-F5344CB8AC3E}">
        <p14:creationId xmlns:p14="http://schemas.microsoft.com/office/powerpoint/2010/main" val="3584551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6227" y="302359"/>
            <a:ext cx="8019144" cy="5632311"/>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en-US" sz="2400" dirty="0"/>
              <a:t>Real Time Locating Systems (RTLS) provide knowledge by delivering precise visibility of critical assets, supply chain, manufacturing, and human, in real-time. </a:t>
            </a:r>
          </a:p>
          <a:p>
            <a:pPr marL="457200" indent="-457200" algn="just">
              <a:lnSpc>
                <a:spcPct val="150000"/>
              </a:lnSpc>
              <a:buFont typeface="Wingdings" panose="05000000000000000000" pitchFamily="2" charset="2"/>
              <a:buChar char="Ø"/>
            </a:pPr>
            <a:r>
              <a:rPr lang="en-US" sz="2400" dirty="0"/>
              <a:t>For transportation and logistics enterprises, this knowledge means having end-to-end visibility and Traceability of all Containers, pallets, and packages. </a:t>
            </a:r>
          </a:p>
          <a:p>
            <a:pPr marL="457200" indent="-457200" algn="just">
              <a:lnSpc>
                <a:spcPct val="150000"/>
              </a:lnSpc>
              <a:buFont typeface="Wingdings" panose="05000000000000000000" pitchFamily="2" charset="2"/>
              <a:buChar char="Ø"/>
            </a:pPr>
            <a:r>
              <a:rPr lang="en-US" sz="2400" dirty="0"/>
              <a:t>For manufacturers, it enables intelligent management and flow of all critical assets, whether in the facility or at a sprawling storage yard.</a:t>
            </a:r>
          </a:p>
        </p:txBody>
      </p:sp>
    </p:spTree>
    <p:extLst>
      <p:ext uri="{BB962C8B-B14F-4D97-AF65-F5344CB8AC3E}">
        <p14:creationId xmlns:p14="http://schemas.microsoft.com/office/powerpoint/2010/main" val="3717955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6227" y="302359"/>
            <a:ext cx="7801429" cy="4524315"/>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en-US" sz="2400" dirty="0"/>
              <a:t>Under security and safety operations, it means controlling employee access and ensuring they do not linger in hazardous areas beyond safety requirements.</a:t>
            </a:r>
          </a:p>
          <a:p>
            <a:pPr marL="457200" indent="-457200" algn="just">
              <a:lnSpc>
                <a:spcPct val="150000"/>
              </a:lnSpc>
              <a:buFont typeface="Wingdings" panose="05000000000000000000" pitchFamily="2" charset="2"/>
              <a:buChar char="Ø"/>
            </a:pPr>
            <a:r>
              <a:rPr lang="en-US" sz="2400" dirty="0"/>
              <a:t>RTLS or indoor positioning systems (IPS) can be simply described as GPS on steroids but used indoors for the purpose of Tracking, locating and monitoring the activity of people and things. </a:t>
            </a:r>
          </a:p>
        </p:txBody>
      </p:sp>
    </p:spTree>
    <p:extLst>
      <p:ext uri="{BB962C8B-B14F-4D97-AF65-F5344CB8AC3E}">
        <p14:creationId xmlns:p14="http://schemas.microsoft.com/office/powerpoint/2010/main" val="9386454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6227" y="302359"/>
            <a:ext cx="7801429" cy="3347840"/>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en-US" sz="2400" dirty="0"/>
              <a:t>It is used in healthcare, manufacturing, smart warehouses, hospitality, education, and other industries for the purpose of maximizing workflow efficiency, safety, wayfinding, and inventory and asset control and has been proven to deliver significant return on investment (ROI).</a:t>
            </a:r>
          </a:p>
        </p:txBody>
      </p:sp>
    </p:spTree>
    <p:extLst>
      <p:ext uri="{BB962C8B-B14F-4D97-AF65-F5344CB8AC3E}">
        <p14:creationId xmlns:p14="http://schemas.microsoft.com/office/powerpoint/2010/main" val="117882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9"/>
          <p:cNvSpPr/>
          <p:nvPr/>
        </p:nvSpPr>
        <p:spPr>
          <a:xfrm>
            <a:off x="228600" y="381000"/>
            <a:ext cx="8603273" cy="599774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9"/>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12" name="Google Shape;112;p9"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1" y="6027682"/>
            <a:ext cx="1676399" cy="83031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4375" y="1600200"/>
            <a:ext cx="7715250" cy="3657600"/>
          </a:xfrm>
          <a:prstGeom prst="rect">
            <a:avLst/>
          </a:prstGeom>
        </p:spPr>
      </p:pic>
    </p:spTree>
    <p:extLst>
      <p:ext uri="{BB962C8B-B14F-4D97-AF65-F5344CB8AC3E}">
        <p14:creationId xmlns:p14="http://schemas.microsoft.com/office/powerpoint/2010/main" val="2150119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512" y="661987"/>
            <a:ext cx="8562975" cy="5534025"/>
          </a:xfrm>
          <a:prstGeom prst="rect">
            <a:avLst/>
          </a:prstGeom>
        </p:spPr>
      </p:pic>
    </p:spTree>
    <p:extLst>
      <p:ext uri="{BB962C8B-B14F-4D97-AF65-F5344CB8AC3E}">
        <p14:creationId xmlns:p14="http://schemas.microsoft.com/office/powerpoint/2010/main" val="44959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4812" y="633412"/>
            <a:ext cx="8334375" cy="5591175"/>
          </a:xfrm>
          <a:prstGeom prst="rect">
            <a:avLst/>
          </a:prstGeom>
        </p:spPr>
      </p:pic>
    </p:spTree>
    <p:extLst>
      <p:ext uri="{BB962C8B-B14F-4D97-AF65-F5344CB8AC3E}">
        <p14:creationId xmlns:p14="http://schemas.microsoft.com/office/powerpoint/2010/main" val="613111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785812"/>
            <a:ext cx="8601075" cy="5286375"/>
          </a:xfrm>
          <a:prstGeom prst="rect">
            <a:avLst/>
          </a:prstGeom>
        </p:spPr>
      </p:pic>
    </p:spTree>
    <p:extLst>
      <p:ext uri="{BB962C8B-B14F-4D97-AF65-F5344CB8AC3E}">
        <p14:creationId xmlns:p14="http://schemas.microsoft.com/office/powerpoint/2010/main" val="2302567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7187" y="300037"/>
            <a:ext cx="8429625" cy="6257925"/>
          </a:xfrm>
          <a:prstGeom prst="rect">
            <a:avLst/>
          </a:prstGeom>
        </p:spPr>
      </p:pic>
    </p:spTree>
    <p:extLst>
      <p:ext uri="{BB962C8B-B14F-4D97-AF65-F5344CB8AC3E}">
        <p14:creationId xmlns:p14="http://schemas.microsoft.com/office/powerpoint/2010/main" val="35506340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0405" y="755876"/>
            <a:ext cx="8651097" cy="4846638"/>
          </a:xfrm>
          <a:prstGeom prst="rect">
            <a:avLst/>
          </a:prstGeom>
        </p:spPr>
      </p:pic>
    </p:spTree>
    <p:extLst>
      <p:ext uri="{BB962C8B-B14F-4D97-AF65-F5344CB8AC3E}">
        <p14:creationId xmlns:p14="http://schemas.microsoft.com/office/powerpoint/2010/main" val="42664632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4F1962-E2FD-1987-3DA0-69056084A58C}"/>
              </a:ext>
            </a:extLst>
          </p:cNvPr>
          <p:cNvPicPr>
            <a:picLocks noChangeAspect="1"/>
          </p:cNvPicPr>
          <p:nvPr/>
        </p:nvPicPr>
        <p:blipFill>
          <a:blip r:embed="rId2"/>
          <a:stretch>
            <a:fillRect/>
          </a:stretch>
        </p:blipFill>
        <p:spPr>
          <a:xfrm>
            <a:off x="309966" y="340963"/>
            <a:ext cx="8121111" cy="6323307"/>
          </a:xfrm>
          <a:prstGeom prst="rect">
            <a:avLst/>
          </a:prstGeom>
        </p:spPr>
      </p:pic>
    </p:spTree>
    <p:extLst>
      <p:ext uri="{BB962C8B-B14F-4D97-AF65-F5344CB8AC3E}">
        <p14:creationId xmlns:p14="http://schemas.microsoft.com/office/powerpoint/2010/main" val="599001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46" t="-1" r="25505" b="16936"/>
          <a:stretch/>
        </p:blipFill>
        <p:spPr bwMode="auto">
          <a:xfrm>
            <a:off x="15240" y="228600"/>
            <a:ext cx="9128760" cy="607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698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48" t="-1" r="3953" b="14167"/>
          <a:stretch/>
        </p:blipFill>
        <p:spPr bwMode="auto">
          <a:xfrm>
            <a:off x="0" y="-775"/>
            <a:ext cx="9144000" cy="627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922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67807" y="3200400"/>
            <a:ext cx="5980993" cy="3815118"/>
          </a:xfrm>
          <a:prstGeom prst="rect">
            <a:avLst/>
          </a:prstGeom>
        </p:spPr>
      </p:pic>
      <p:pic>
        <p:nvPicPr>
          <p:cNvPr id="7" name="Picture 6"/>
          <p:cNvPicPr>
            <a:picLocks noChangeAspect="1"/>
          </p:cNvPicPr>
          <p:nvPr/>
        </p:nvPicPr>
        <p:blipFill>
          <a:blip r:embed="rId3"/>
          <a:stretch>
            <a:fillRect/>
          </a:stretch>
        </p:blipFill>
        <p:spPr>
          <a:xfrm>
            <a:off x="152400" y="68451"/>
            <a:ext cx="4572000" cy="3736867"/>
          </a:xfrm>
          <a:prstGeom prst="rect">
            <a:avLst/>
          </a:prstGeom>
        </p:spPr>
      </p:pic>
    </p:spTree>
    <p:extLst>
      <p:ext uri="{BB962C8B-B14F-4D97-AF65-F5344CB8AC3E}">
        <p14:creationId xmlns:p14="http://schemas.microsoft.com/office/powerpoint/2010/main" val="249071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p:nvPr/>
        </p:nvSpPr>
        <p:spPr>
          <a:xfrm>
            <a:off x="8055102" y="6310071"/>
            <a:ext cx="681355"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solidFill>
                  <a:srgbClr val="001F5F"/>
                </a:solidFill>
                <a:latin typeface="Corben"/>
                <a:ea typeface="Corben"/>
                <a:cs typeface="Corben"/>
                <a:sym typeface="Corben"/>
              </a:rPr>
              <a:t>JNIT</a:t>
            </a:r>
            <a:endParaRPr sz="2000">
              <a:solidFill>
                <a:schemeClr val="dk1"/>
              </a:solidFill>
              <a:latin typeface="Corben"/>
              <a:ea typeface="Corben"/>
              <a:cs typeface="Corben"/>
              <a:sym typeface="Corben"/>
            </a:endParaRPr>
          </a:p>
        </p:txBody>
      </p:sp>
      <p:sp>
        <p:nvSpPr>
          <p:cNvPr id="118" name="Google Shape;118;p10"/>
          <p:cNvSpPr/>
          <p:nvPr/>
        </p:nvSpPr>
        <p:spPr>
          <a:xfrm>
            <a:off x="285724" y="357162"/>
            <a:ext cx="8500309" cy="5918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0"/>
          <p:cNvSpPr txBox="1">
            <a:spLocks noGrp="1"/>
          </p:cNvSpPr>
          <p:nvPr>
            <p:ph type="ftr" idx="11"/>
          </p:nvPr>
        </p:nvSpPr>
        <p:spPr>
          <a:xfrm>
            <a:off x="3108960" y="6377940"/>
            <a:ext cx="2926080"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Nita Patil</a:t>
            </a:r>
            <a:endParaRPr dirty="0"/>
          </a:p>
        </p:txBody>
      </p:sp>
      <p:pic>
        <p:nvPicPr>
          <p:cNvPr id="120" name="Google Shape;120;p10" descr="https://lh6.googleusercontent.com/wYRH-M5uSfuyad9TfxT6Ws9Chadijq7mAo2v4CbYsVkQYaHMlsjjip7XdLdaZoLV-RSalJuoP1dN2JcNqqslvkblWxAiQrZabLucbFd2-XAQ07YQ-aZL7AkRgAVjTz2wkjQpkf8"/>
          <p:cNvPicPr preferRelativeResize="0"/>
          <p:nvPr/>
        </p:nvPicPr>
        <p:blipFill rotWithShape="1">
          <a:blip r:embed="rId4">
            <a:alphaModFix/>
          </a:blip>
          <a:srcRect/>
          <a:stretch/>
        </p:blipFill>
        <p:spPr>
          <a:xfrm>
            <a:off x="7467601" y="0"/>
            <a:ext cx="1676399" cy="83031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496" r="6764" b="16876"/>
          <a:stretch/>
        </p:blipFill>
        <p:spPr bwMode="auto">
          <a:xfrm>
            <a:off x="45720" y="304800"/>
            <a:ext cx="9022080" cy="608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4049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496" r="5827" b="19167"/>
          <a:stretch/>
        </p:blipFill>
        <p:spPr bwMode="auto">
          <a:xfrm>
            <a:off x="152400" y="304800"/>
            <a:ext cx="8991600" cy="591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885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496" r="4655" b="18542"/>
          <a:stretch/>
        </p:blipFill>
        <p:spPr bwMode="auto">
          <a:xfrm>
            <a:off x="76200" y="152400"/>
            <a:ext cx="8976360" cy="6084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4260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1782</TotalTime>
  <Words>2003</Words>
  <Application>Microsoft Office PowerPoint</Application>
  <PresentationFormat>On-screen Show (4:3)</PresentationFormat>
  <Paragraphs>283</Paragraphs>
  <Slides>92</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Calibri</vt:lpstr>
      <vt:lpstr>Arial</vt:lpstr>
      <vt:lpstr>Corben</vt:lpstr>
      <vt:lpstr>Wingdings</vt:lpstr>
      <vt:lpstr>Georgia</vt:lpstr>
      <vt:lpstr>Times New Roman</vt:lpstr>
      <vt:lpstr>Noto Sans Symbols</vt:lpstr>
      <vt:lpstr>Office Theme</vt:lpstr>
      <vt:lpstr>Internet of Everything  Module 3.  Principles of Connected Devices and Protocols in IoT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Introduction</vt:lpstr>
      <vt:lpstr>Introduction</vt:lpstr>
      <vt:lpstr>Introduction</vt:lpstr>
      <vt:lpstr>Some RFID readers</vt:lpstr>
      <vt:lpstr>RFID tag memory</vt:lpstr>
      <vt:lpstr>RFID readers</vt:lpstr>
      <vt:lpstr>RFID application points</vt:lpstr>
      <vt:lpstr>RFID applications</vt:lpstr>
      <vt:lpstr>Smart groceries</vt:lpstr>
      <vt:lpstr>Smart cabinet</vt:lpstr>
      <vt:lpstr>Smart fridge</vt:lpstr>
      <vt:lpstr>Smart groceries enhanced</vt:lpstr>
      <vt:lpstr>Some more smart applications</vt:lpstr>
      <vt:lpstr>PowerPoint Presentation</vt:lpstr>
      <vt:lpstr>PowerPoint Presentation</vt:lpstr>
      <vt:lpstr>PowerPoint Presentation</vt:lpstr>
      <vt:lpstr>Principle of RFID</vt:lpstr>
      <vt:lpstr>Principle of RFID</vt:lpstr>
      <vt:lpstr>Principle of RFID</vt:lpstr>
      <vt:lpstr>Antenna fields:  Inductive coupling</vt:lpstr>
      <vt:lpstr>Antenna fields: Propagation coupling</vt:lpstr>
      <vt:lpstr>RFID Middleware</vt:lpstr>
      <vt:lpstr>RFID middleware</vt:lpstr>
      <vt:lpstr>PowerPoint Presentation</vt:lpstr>
      <vt:lpstr>Issues</vt:lpstr>
      <vt:lpstr>Issues</vt:lpstr>
      <vt:lpstr>Issues</vt:lpstr>
      <vt:lpstr>Issues</vt:lpstr>
      <vt:lpstr>Issues</vt:lpstr>
      <vt:lpstr>Issues</vt:lpstr>
      <vt:lpstr>Issues</vt:lpstr>
      <vt:lpstr>Issues</vt:lpstr>
      <vt:lpstr>NFC (Near Field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Indoor Positioning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Everything (IoE)  Module 2.  RFID Technology</dc:title>
  <dc:creator>Admin</dc:creator>
  <cp:lastModifiedBy>Nita</cp:lastModifiedBy>
  <cp:revision>38</cp:revision>
  <dcterms:created xsi:type="dcterms:W3CDTF">2021-02-02T08:10:35Z</dcterms:created>
  <dcterms:modified xsi:type="dcterms:W3CDTF">2023-08-09T08:56:00Z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2020-01-24T00:00:00Z</vt:filetime>
  </property>
  <property fmtid="{D5CDD505-2E9C-101B-9397-08002B2CF9AE}" pid="3" name="Creator">
    <vt:lpwstr>Impress</vt:lpwstr>
  </property>
  <property fmtid="{D5CDD505-2E9C-101B-9397-08002B2CF9AE}" pid="4" name="LastSaved">
    <vt:filetime>2020-01-24T00:00:00Z</vt:filetime>
  </property>
</Properties>
</file>